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5143500" cx="9144000"/>
  <p:notesSz cx="6858000" cy="9144000"/>
  <p:embeddedFontLst>
    <p:embeddedFont>
      <p:font typeface="Roboto"/>
      <p:regular r:id="rId59"/>
      <p:bold r:id="rId60"/>
      <p:italic r:id="rId61"/>
      <p:boldItalic r:id="rId62"/>
    </p:embeddedFont>
    <p:embeddedFont>
      <p:font typeface="Poppins"/>
      <p:regular r:id="rId63"/>
      <p:bold r:id="rId64"/>
      <p:italic r:id="rId65"/>
      <p:boldItalic r:id="rId66"/>
    </p:embeddedFont>
    <p:embeddedFont>
      <p:font typeface="Poppins Medium"/>
      <p:regular r:id="rId67"/>
      <p:bold r:id="rId68"/>
      <p:italic r:id="rId69"/>
      <p:boldItalic r:id="rId70"/>
    </p:embeddedFont>
    <p:embeddedFont>
      <p:font typeface="Poppins SemiBold"/>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32">
          <p15:clr>
            <a:srgbClr val="9AA0A6"/>
          </p15:clr>
        </p15:guide>
        <p15:guide id="4" pos="227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32"/>
        <p:guide pos="227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oppinsSemiBold-italic.fntdata"/><Relationship Id="rId72" Type="http://schemas.openxmlformats.org/officeDocument/2006/relationships/font" Target="fonts/PoppinsSemiBold-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PoppinsSemiBold-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PoppinsSemiBold-regular.fntdata"/><Relationship Id="rId70" Type="http://schemas.openxmlformats.org/officeDocument/2006/relationships/font" Target="fonts/PoppinsMedium-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5.xml"/><Relationship Id="rId64" Type="http://schemas.openxmlformats.org/officeDocument/2006/relationships/font" Target="fonts/Poppins-bold.fntdata"/><Relationship Id="rId63" Type="http://schemas.openxmlformats.org/officeDocument/2006/relationships/font" Target="fonts/Poppins-regular.fntdata"/><Relationship Id="rId22" Type="http://schemas.openxmlformats.org/officeDocument/2006/relationships/slide" Target="slides/slide17.xml"/><Relationship Id="rId66" Type="http://schemas.openxmlformats.org/officeDocument/2006/relationships/font" Target="fonts/Poppins-boldItalic.fntdata"/><Relationship Id="rId21" Type="http://schemas.openxmlformats.org/officeDocument/2006/relationships/slide" Target="slides/slide16.xml"/><Relationship Id="rId65" Type="http://schemas.openxmlformats.org/officeDocument/2006/relationships/font" Target="fonts/Poppins-italic.fntdata"/><Relationship Id="rId24" Type="http://schemas.openxmlformats.org/officeDocument/2006/relationships/slide" Target="slides/slide19.xml"/><Relationship Id="rId68" Type="http://schemas.openxmlformats.org/officeDocument/2006/relationships/font" Target="fonts/PoppinsMedium-bold.fntdata"/><Relationship Id="rId23" Type="http://schemas.openxmlformats.org/officeDocument/2006/relationships/slide" Target="slides/slide18.xml"/><Relationship Id="rId67" Type="http://schemas.openxmlformats.org/officeDocument/2006/relationships/font" Target="fonts/PoppinsMedium-regular.fntdata"/><Relationship Id="rId60" Type="http://schemas.openxmlformats.org/officeDocument/2006/relationships/font" Target="fonts/Roboto-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PoppinsMedium-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8e4ea7a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b8e4ea7aa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b8e4ea7aac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b8e4ea7aac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7a42160fa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a42160fa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7a42160fa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a42160fa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5b45377ac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d5b45377ac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d5b45377ac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d5b45377ac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d5b45377ac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d5b45377ac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d4e20062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d4e20062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d5b45377ac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d5b45377ac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d5b45377ac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d5b45377ac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d5b45377ac_1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d5b45377ac_1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0b98501c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0b98501c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d5b45377ac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d5b45377ac_1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d5b45377ac_1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d5b45377ac_1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d5b45377ac_1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d5b45377ac_1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d5b45377ac_1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d5b45377ac_1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d5b45377ac_1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d5b45377ac_1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d5b45377ac_1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d5b45377ac_1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d5b45377ac_1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d5b45377ac_1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d5b45377ac_1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d5b45377ac_1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d143e380e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d143e380e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d143e380e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d143e380e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5b45377a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5b45377a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d5b45377ac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d5b45377ac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d143e380e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d143e380e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d143e380e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d143e380e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d143e380e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d143e380e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d143e380e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d143e380e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d16c718937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d16c718937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d5b45377ac_1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d5b45377ac_1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d4e200624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d4e200624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d4e200624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d4e200624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d4e200624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d4e200624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8e4ea7aac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8e4ea7aac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d5b45377ac_1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d5b45377ac_1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d5b45377ac_1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d5b45377ac_1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d5b45377ac_1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d5b45377ac_1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d5b45377ac_1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d5b45377ac_1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d5b45377ac_1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d5b45377ac_1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d5b45377ac_1_8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d5b45377ac_1_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d16c718937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d16c718937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d5b45377ac_1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d5b45377ac_1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d5b45377ac_1_10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d5b45377ac_1_10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d143e380e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d143e380e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5b45377a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5b45377a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d5b45377ac_1_1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d5b45377ac_1_1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d5b45377ac_1_1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d5b45377ac_1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d5b45377ac_1_1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d5b45377ac_1_1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d5b45377ac_1_1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d5b45377ac_1_1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5b45377a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d5b45377a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5b45377ac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5b45377ac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8e4ea7aac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b8e4ea7aac_0_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b8e4ea7aac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b8e4ea7aac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4"/>
              </a:buClr>
              <a:buSzPts val="2800"/>
              <a:buNone/>
              <a:defRPr sz="2800">
                <a:solidFill>
                  <a:schemeClr val="accent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68300" lvl="0" marL="457200" algn="ctr">
              <a:spcBef>
                <a:spcPts val="0"/>
              </a:spcBef>
              <a:spcAft>
                <a:spcPts val="0"/>
              </a:spcAft>
              <a:buClr>
                <a:schemeClr val="accent4"/>
              </a:buClr>
              <a:buSzPts val="2200"/>
              <a:buChar char="●"/>
              <a:defRPr>
                <a:solidFill>
                  <a:schemeClr val="accent4"/>
                </a:solidFill>
              </a:defRPr>
            </a:lvl1pPr>
            <a:lvl2pPr indent="-317500" lvl="1" marL="914400" algn="ctr">
              <a:spcBef>
                <a:spcPts val="1600"/>
              </a:spcBef>
              <a:spcAft>
                <a:spcPts val="0"/>
              </a:spcAft>
              <a:buClr>
                <a:schemeClr val="accent4"/>
              </a:buClr>
              <a:buSzPts val="1400"/>
              <a:buChar char="○"/>
              <a:defRPr>
                <a:solidFill>
                  <a:schemeClr val="accent4"/>
                </a:solidFill>
              </a:defRPr>
            </a:lvl2pPr>
            <a:lvl3pPr indent="-317500" lvl="2" marL="1371600" algn="ctr">
              <a:spcBef>
                <a:spcPts val="1600"/>
              </a:spcBef>
              <a:spcAft>
                <a:spcPts val="0"/>
              </a:spcAft>
              <a:buClr>
                <a:schemeClr val="accent4"/>
              </a:buClr>
              <a:buSzPts val="1400"/>
              <a:buChar char="■"/>
              <a:defRPr>
                <a:solidFill>
                  <a:schemeClr val="accent4"/>
                </a:solidFill>
              </a:defRPr>
            </a:lvl3pPr>
            <a:lvl4pPr indent="-317500" lvl="3" marL="1828800" algn="ctr">
              <a:spcBef>
                <a:spcPts val="1600"/>
              </a:spcBef>
              <a:spcAft>
                <a:spcPts val="0"/>
              </a:spcAft>
              <a:buClr>
                <a:schemeClr val="accent4"/>
              </a:buClr>
              <a:buSzPts val="1400"/>
              <a:buChar char="●"/>
              <a:defRPr>
                <a:solidFill>
                  <a:schemeClr val="accent4"/>
                </a:solidFill>
              </a:defRPr>
            </a:lvl4pPr>
            <a:lvl5pPr indent="-317500" lvl="4" marL="2286000" algn="ctr">
              <a:spcBef>
                <a:spcPts val="1600"/>
              </a:spcBef>
              <a:spcAft>
                <a:spcPts val="0"/>
              </a:spcAft>
              <a:buClr>
                <a:schemeClr val="accent4"/>
              </a:buClr>
              <a:buSzPts val="1400"/>
              <a:buChar char="○"/>
              <a:defRPr>
                <a:solidFill>
                  <a:schemeClr val="accent4"/>
                </a:solidFill>
              </a:defRPr>
            </a:lvl5pPr>
            <a:lvl6pPr indent="-317500" lvl="5" marL="2743200" algn="ctr">
              <a:spcBef>
                <a:spcPts val="1600"/>
              </a:spcBef>
              <a:spcAft>
                <a:spcPts val="0"/>
              </a:spcAft>
              <a:buClr>
                <a:schemeClr val="accent4"/>
              </a:buClr>
              <a:buSzPts val="1400"/>
              <a:buChar char="■"/>
              <a:defRPr>
                <a:solidFill>
                  <a:schemeClr val="accent4"/>
                </a:solidFill>
              </a:defRPr>
            </a:lvl6pPr>
            <a:lvl7pPr indent="-317500" lvl="6" marL="3200400" algn="ctr">
              <a:spcBef>
                <a:spcPts val="1600"/>
              </a:spcBef>
              <a:spcAft>
                <a:spcPts val="0"/>
              </a:spcAft>
              <a:buClr>
                <a:schemeClr val="accent4"/>
              </a:buClr>
              <a:buSzPts val="1400"/>
              <a:buChar char="●"/>
              <a:defRPr>
                <a:solidFill>
                  <a:schemeClr val="accent4"/>
                </a:solidFill>
              </a:defRPr>
            </a:lvl7pPr>
            <a:lvl8pPr indent="-317500" lvl="7" marL="3657600" algn="ctr">
              <a:spcBef>
                <a:spcPts val="1600"/>
              </a:spcBef>
              <a:spcAft>
                <a:spcPts val="0"/>
              </a:spcAft>
              <a:buClr>
                <a:schemeClr val="accent4"/>
              </a:buClr>
              <a:buSzPts val="1400"/>
              <a:buChar char="○"/>
              <a:defRPr>
                <a:solidFill>
                  <a:schemeClr val="accent4"/>
                </a:solidFill>
              </a:defRPr>
            </a:lvl8pPr>
            <a:lvl9pPr indent="-317500" lvl="8" marL="4114800" algn="ctr">
              <a:spcBef>
                <a:spcPts val="1600"/>
              </a:spcBef>
              <a:spcAft>
                <a:spcPts val="1600"/>
              </a:spcAft>
              <a:buClr>
                <a:schemeClr val="accent4"/>
              </a:buClr>
              <a:buSzPts val="1400"/>
              <a:buChar char="■"/>
              <a:defRPr>
                <a:solidFill>
                  <a:schemeClr val="accent4"/>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2"/>
          <p:cNvSpPr txBox="1"/>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accent4"/>
              </a:buClr>
              <a:buSzPts val="1500"/>
              <a:buFont typeface="Poppins"/>
              <a:buChar char="●"/>
            </a:pPr>
            <a:r>
              <a:rPr lang="en">
                <a:solidFill>
                  <a:schemeClr val="accent4"/>
                </a:solidFill>
                <a:latin typeface="Poppins"/>
                <a:ea typeface="Poppins"/>
                <a:cs typeface="Poppins"/>
                <a:sym typeface="Poppins"/>
              </a:rPr>
              <a:t>Text</a:t>
            </a:r>
            <a:endParaRPr>
              <a:latin typeface="Poppins"/>
              <a:ea typeface="Poppins"/>
              <a:cs typeface="Poppins"/>
              <a:sym typeface="Poppins"/>
            </a:endParaRPr>
          </a:p>
        </p:txBody>
      </p:sp>
      <p:sp>
        <p:nvSpPr>
          <p:cNvPr id="49" name="Google Shape;49;p12"/>
          <p:cNvSpPr txBox="1"/>
          <p:nvPr>
            <p:ph type="title"/>
          </p:nvPr>
        </p:nvSpPr>
        <p:spPr>
          <a:xfrm>
            <a:off x="265500" y="164725"/>
            <a:ext cx="8701800" cy="9876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p:cSld name="CUSTOM">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6699" t="0"/>
          <a:stretch/>
        </p:blipFill>
        <p:spPr>
          <a:xfrm>
            <a:off x="0" y="0"/>
            <a:ext cx="8967301" cy="5143501"/>
          </a:xfrm>
          <a:prstGeom prst="rect">
            <a:avLst/>
          </a:prstGeom>
          <a:noFill/>
          <a:ln>
            <a:noFill/>
          </a:ln>
        </p:spPr>
      </p:pic>
      <p:sp>
        <p:nvSpPr>
          <p:cNvPr id="52" name="Google Shape;52;p13"/>
          <p:cNvSpPr/>
          <p:nvPr/>
        </p:nvSpPr>
        <p:spPr>
          <a:xfrm>
            <a:off x="4912450" y="3739000"/>
            <a:ext cx="4108200" cy="690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5035825" y="113600"/>
            <a:ext cx="3984900" cy="31995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5139950" y="407025"/>
            <a:ext cx="3738900" cy="2773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5" name="Google Shape;55;p13"/>
          <p:cNvPicPr preferRelativeResize="0"/>
          <p:nvPr/>
        </p:nvPicPr>
        <p:blipFill rotWithShape="1">
          <a:blip r:embed="rId3">
            <a:alphaModFix/>
          </a:blip>
          <a:srcRect b="21214" l="0" r="0" t="12900"/>
          <a:stretch/>
        </p:blipFill>
        <p:spPr>
          <a:xfrm>
            <a:off x="8061800" y="4392550"/>
            <a:ext cx="905500" cy="5047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3">
  <p:cSld name="CUSTOM_2">
    <p:spTree>
      <p:nvGrpSpPr>
        <p:cNvPr id="56" name="Shape 56"/>
        <p:cNvGrpSpPr/>
        <p:nvPr/>
      </p:nvGrpSpPr>
      <p:grpSpPr>
        <a:xfrm>
          <a:off x="0" y="0"/>
          <a:ext cx="0" cy="0"/>
          <a:chOff x="0" y="0"/>
          <a:chExt cx="0" cy="0"/>
        </a:xfrm>
      </p:grpSpPr>
      <p:sp>
        <p:nvSpPr>
          <p:cNvPr id="57" name="Google Shape;57;p14"/>
          <p:cNvSpPr/>
          <p:nvPr/>
        </p:nvSpPr>
        <p:spPr>
          <a:xfrm>
            <a:off x="174425" y="172825"/>
            <a:ext cx="6834000" cy="1094100"/>
          </a:xfrm>
          <a:prstGeom prst="rect">
            <a:avLst/>
          </a:prstGeom>
          <a:solidFill>
            <a:srgbClr val="00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7125850" y="172825"/>
            <a:ext cx="1849200" cy="4794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174425" y="1416775"/>
            <a:ext cx="6834000" cy="35505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idx="1" type="body"/>
          </p:nvPr>
        </p:nvSpPr>
        <p:spPr>
          <a:xfrm>
            <a:off x="424625" y="1582350"/>
            <a:ext cx="6339000" cy="30177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Clr>
                <a:schemeClr val="accent4"/>
              </a:buClr>
              <a:buSzPts val="2200"/>
              <a:buFont typeface="Poppins"/>
              <a:buChar char="●"/>
              <a:defRPr>
                <a:solidFill>
                  <a:schemeClr val="accent4"/>
                </a:solidFill>
                <a:latin typeface="Poppins"/>
                <a:ea typeface="Poppins"/>
                <a:cs typeface="Poppins"/>
                <a:sym typeface="Poppins"/>
              </a:defRPr>
            </a:lvl1pPr>
            <a:lvl2pPr indent="-317500" lvl="1" marL="9144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2pPr>
            <a:lvl3pPr indent="-317500" lvl="2" marL="13716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3pPr>
            <a:lvl4pPr indent="-317500" lvl="3" marL="18288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4pPr>
            <a:lvl5pPr indent="-317500" lvl="4" marL="22860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5pPr>
            <a:lvl6pPr indent="-317500" lvl="5" marL="27432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6pPr>
            <a:lvl7pPr indent="-317500" lvl="6" marL="32004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7pPr>
            <a:lvl8pPr indent="-317500" lvl="7" marL="36576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8pPr>
            <a:lvl9pPr indent="-317500" lvl="8" marL="4114800" rtl="0">
              <a:spcBef>
                <a:spcPts val="1600"/>
              </a:spcBef>
              <a:spcAft>
                <a:spcPts val="1600"/>
              </a:spcAft>
              <a:buClr>
                <a:schemeClr val="accent4"/>
              </a:buClr>
              <a:buSzPts val="1400"/>
              <a:buFont typeface="Poppins"/>
              <a:buChar char="■"/>
              <a:defRPr>
                <a:solidFill>
                  <a:schemeClr val="accent4"/>
                </a:solidFill>
                <a:latin typeface="Poppins"/>
                <a:ea typeface="Poppins"/>
                <a:cs typeface="Poppins"/>
                <a:sym typeface="Poppins"/>
              </a:defRPr>
            </a:lvl9pPr>
          </a:lstStyle>
          <a:p/>
        </p:txBody>
      </p:sp>
      <p:sp>
        <p:nvSpPr>
          <p:cNvPr id="61" name="Google Shape;61;p14"/>
          <p:cNvSpPr txBox="1"/>
          <p:nvPr>
            <p:ph type="title"/>
          </p:nvPr>
        </p:nvSpPr>
        <p:spPr>
          <a:xfrm>
            <a:off x="265500" y="164725"/>
            <a:ext cx="6598800" cy="987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3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pic>
        <p:nvPicPr>
          <p:cNvPr id="62" name="Google Shape;62;p14"/>
          <p:cNvPicPr preferRelativeResize="0"/>
          <p:nvPr/>
        </p:nvPicPr>
        <p:blipFill>
          <a:blip r:embed="rId2">
            <a:alphaModFix/>
          </a:blip>
          <a:stretch>
            <a:fillRect/>
          </a:stretch>
        </p:blipFill>
        <p:spPr>
          <a:xfrm>
            <a:off x="8170900" y="4388950"/>
            <a:ext cx="689126" cy="583175"/>
          </a:xfrm>
          <a:prstGeom prst="rect">
            <a:avLst/>
          </a:prstGeom>
          <a:noFill/>
          <a:ln>
            <a:noFill/>
          </a:ln>
        </p:spPr>
      </p:pic>
    </p:spTree>
  </p:cSld>
  <p:clrMapOvr>
    <a:masterClrMapping/>
  </p:clrMapOvr>
  <p:extLst>
    <p:ext uri="{DCECCB84-F9BA-43D5-87BE-67443E8EF086}">
      <p15:sldGuideLst>
        <p15:guide id="1" pos="110">
          <p15:clr>
            <a:srgbClr val="FA7B17"/>
          </p15:clr>
        </p15:guide>
        <p15:guide id="2" orient="horz" pos="109">
          <p15:clr>
            <a:srgbClr val="FA7B17"/>
          </p15:clr>
        </p15:guide>
        <p15:guide id="3" pos="5659">
          <p15:clr>
            <a:srgbClr val="FA7B17"/>
          </p15:clr>
        </p15:guide>
        <p15:guide id="4" orient="horz" pos="3129">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4">
  <p:cSld name="CUSTOM_3">
    <p:spTree>
      <p:nvGrpSpPr>
        <p:cNvPr id="63" name="Shape 63"/>
        <p:cNvGrpSpPr/>
        <p:nvPr/>
      </p:nvGrpSpPr>
      <p:grpSpPr>
        <a:xfrm>
          <a:off x="0" y="0"/>
          <a:ext cx="0" cy="0"/>
          <a:chOff x="0" y="0"/>
          <a:chExt cx="0" cy="0"/>
        </a:xfrm>
      </p:grpSpPr>
      <p:sp>
        <p:nvSpPr>
          <p:cNvPr id="64" name="Google Shape;64;p15"/>
          <p:cNvSpPr/>
          <p:nvPr/>
        </p:nvSpPr>
        <p:spPr>
          <a:xfrm>
            <a:off x="174600" y="1643675"/>
            <a:ext cx="6732000" cy="1857300"/>
          </a:xfrm>
          <a:prstGeom prst="rect">
            <a:avLst/>
          </a:pr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flipH="1">
            <a:off x="7049400" y="1643675"/>
            <a:ext cx="1936800" cy="1857300"/>
          </a:xfrm>
          <a:prstGeom prst="rect">
            <a:avLst/>
          </a:prstGeom>
          <a:solidFill>
            <a:srgbClr val="00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flipH="1">
            <a:off x="6150000" y="3635525"/>
            <a:ext cx="2836200" cy="1338000"/>
          </a:xfrm>
          <a:prstGeom prst="rect">
            <a:avLst/>
          </a:prstGeom>
          <a:solidFill>
            <a:srgbClr val="0C32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flipH="1">
            <a:off x="174575" y="3635525"/>
            <a:ext cx="5841000" cy="13380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flipH="1">
            <a:off x="174500" y="171025"/>
            <a:ext cx="3403800" cy="1338000"/>
          </a:xfrm>
          <a:prstGeom prst="rect">
            <a:avLst/>
          </a:prstGeom>
          <a:solidFill>
            <a:srgbClr val="0C32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3704400" y="171025"/>
            <a:ext cx="5281800" cy="13380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265500" y="1915100"/>
            <a:ext cx="6641100" cy="68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4200">
              <a:solidFill>
                <a:srgbClr val="0C3265"/>
              </a:solidFill>
              <a:latin typeface="Poppins"/>
              <a:ea typeface="Poppins"/>
              <a:cs typeface="Poppins"/>
              <a:sym typeface="Poppins"/>
            </a:endParaRPr>
          </a:p>
        </p:txBody>
      </p:sp>
      <p:sp>
        <p:nvSpPr>
          <p:cNvPr id="71" name="Google Shape;71;p15"/>
          <p:cNvSpPr txBox="1"/>
          <p:nvPr/>
        </p:nvSpPr>
        <p:spPr>
          <a:xfrm>
            <a:off x="265500" y="2679900"/>
            <a:ext cx="6641100" cy="68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solidFill>
                <a:srgbClr val="0C3265"/>
              </a:solidFill>
              <a:latin typeface="Poppins"/>
              <a:ea typeface="Poppins"/>
              <a:cs typeface="Poppins"/>
              <a:sym typeface="Poppins"/>
            </a:endParaRPr>
          </a:p>
        </p:txBody>
      </p:sp>
      <p:pic>
        <p:nvPicPr>
          <p:cNvPr id="72" name="Google Shape;72;p15"/>
          <p:cNvPicPr preferRelativeResize="0"/>
          <p:nvPr/>
        </p:nvPicPr>
        <p:blipFill>
          <a:blip r:embed="rId2">
            <a:alphaModFix/>
          </a:blip>
          <a:stretch>
            <a:fillRect/>
          </a:stretch>
        </p:blipFill>
        <p:spPr>
          <a:xfrm>
            <a:off x="8170900" y="4388950"/>
            <a:ext cx="689126" cy="583175"/>
          </a:xfrm>
          <a:prstGeom prst="rect">
            <a:avLst/>
          </a:prstGeom>
          <a:noFill/>
          <a:ln>
            <a:noFill/>
          </a:ln>
        </p:spPr>
      </p:pic>
    </p:spTree>
  </p:cSld>
  <p:clrMapOvr>
    <a:masterClrMapping/>
  </p:clrMapOvr>
  <p:extLst>
    <p:ext uri="{DCECCB84-F9BA-43D5-87BE-67443E8EF086}">
      <p15:sldGuideLst>
        <p15:guide id="1" pos="110">
          <p15:clr>
            <a:srgbClr val="FA7B17"/>
          </p15:clr>
        </p15:guide>
        <p15:guide id="2" orient="horz" pos="108">
          <p15:clr>
            <a:srgbClr val="FA7B17"/>
          </p15:clr>
        </p15:guide>
        <p15:guide id="3" orient="horz" pos="3135">
          <p15:clr>
            <a:srgbClr val="FA7B17"/>
          </p15:clr>
        </p15:guide>
        <p15:guide id="4" pos="5661">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2">
  <p:cSld name="CUSTOM_4">
    <p:spTree>
      <p:nvGrpSpPr>
        <p:cNvPr id="73" name="Shape 73"/>
        <p:cNvGrpSpPr/>
        <p:nvPr/>
      </p:nvGrpSpPr>
      <p:grpSpPr>
        <a:xfrm>
          <a:off x="0" y="0"/>
          <a:ext cx="0" cy="0"/>
          <a:chOff x="0" y="0"/>
          <a:chExt cx="0" cy="0"/>
        </a:xfrm>
      </p:grpSpPr>
      <p:sp>
        <p:nvSpPr>
          <p:cNvPr id="74" name="Google Shape;74;p16"/>
          <p:cNvSpPr/>
          <p:nvPr/>
        </p:nvSpPr>
        <p:spPr>
          <a:xfrm>
            <a:off x="-10375" y="13225"/>
            <a:ext cx="9194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1 2">
  <p:cSld name="CUSTOM_5_2">
    <p:spTree>
      <p:nvGrpSpPr>
        <p:cNvPr id="75" name="Shape 75"/>
        <p:cNvGrpSpPr/>
        <p:nvPr/>
      </p:nvGrpSpPr>
      <p:grpSpPr>
        <a:xfrm>
          <a:off x="0" y="0"/>
          <a:ext cx="0" cy="0"/>
          <a:chOff x="0" y="0"/>
          <a:chExt cx="0" cy="0"/>
        </a:xfrm>
      </p:grpSpPr>
      <p:sp>
        <p:nvSpPr>
          <p:cNvPr id="76" name="Google Shape;76;p17"/>
          <p:cNvSpPr/>
          <p:nvPr/>
        </p:nvSpPr>
        <p:spPr>
          <a:xfrm>
            <a:off x="1328925" y="172925"/>
            <a:ext cx="7638300" cy="1311000"/>
          </a:xfrm>
          <a:prstGeom prst="rect">
            <a:avLst/>
          </a:prstGeom>
          <a:solidFill>
            <a:srgbClr val="0C32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txBox="1"/>
          <p:nvPr>
            <p:ph idx="1" type="body"/>
          </p:nvPr>
        </p:nvSpPr>
        <p:spPr>
          <a:xfrm>
            <a:off x="1443600" y="1551250"/>
            <a:ext cx="7388700" cy="30177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SzPts val="2200"/>
              <a:buFont typeface="Poppins"/>
              <a:buChar char="●"/>
              <a:defRPr>
                <a:latin typeface="Poppins"/>
                <a:ea typeface="Poppins"/>
                <a:cs typeface="Poppins"/>
                <a:sym typeface="Poppins"/>
              </a:defRPr>
            </a:lvl1pPr>
            <a:lvl2pPr indent="-317500" lvl="1" marL="914400" rtl="0">
              <a:spcBef>
                <a:spcPts val="1600"/>
              </a:spcBef>
              <a:spcAft>
                <a:spcPts val="0"/>
              </a:spcAft>
              <a:buSzPts val="1400"/>
              <a:buFont typeface="Poppins"/>
              <a:buChar char="○"/>
              <a:defRPr>
                <a:latin typeface="Poppins"/>
                <a:ea typeface="Poppins"/>
                <a:cs typeface="Poppins"/>
                <a:sym typeface="Poppins"/>
              </a:defRPr>
            </a:lvl2pPr>
            <a:lvl3pPr indent="-317500" lvl="2" marL="1371600" rtl="0">
              <a:spcBef>
                <a:spcPts val="1600"/>
              </a:spcBef>
              <a:spcAft>
                <a:spcPts val="0"/>
              </a:spcAft>
              <a:buSzPts val="1400"/>
              <a:buFont typeface="Poppins"/>
              <a:buChar char="■"/>
              <a:defRPr>
                <a:latin typeface="Poppins"/>
                <a:ea typeface="Poppins"/>
                <a:cs typeface="Poppins"/>
                <a:sym typeface="Poppins"/>
              </a:defRPr>
            </a:lvl3pPr>
            <a:lvl4pPr indent="-317500" lvl="3" marL="1828800" rtl="0">
              <a:spcBef>
                <a:spcPts val="1600"/>
              </a:spcBef>
              <a:spcAft>
                <a:spcPts val="0"/>
              </a:spcAft>
              <a:buSzPts val="1400"/>
              <a:buFont typeface="Poppins"/>
              <a:buChar char="●"/>
              <a:defRPr>
                <a:latin typeface="Poppins"/>
                <a:ea typeface="Poppins"/>
                <a:cs typeface="Poppins"/>
                <a:sym typeface="Poppins"/>
              </a:defRPr>
            </a:lvl4pPr>
            <a:lvl5pPr indent="-317500" lvl="4" marL="2286000" rtl="0">
              <a:spcBef>
                <a:spcPts val="1600"/>
              </a:spcBef>
              <a:spcAft>
                <a:spcPts val="0"/>
              </a:spcAft>
              <a:buSzPts val="1400"/>
              <a:buFont typeface="Poppins"/>
              <a:buChar char="○"/>
              <a:defRPr>
                <a:latin typeface="Poppins"/>
                <a:ea typeface="Poppins"/>
                <a:cs typeface="Poppins"/>
                <a:sym typeface="Poppins"/>
              </a:defRPr>
            </a:lvl5pPr>
            <a:lvl6pPr indent="-317500" lvl="5" marL="2743200" rtl="0">
              <a:spcBef>
                <a:spcPts val="1600"/>
              </a:spcBef>
              <a:spcAft>
                <a:spcPts val="0"/>
              </a:spcAft>
              <a:buSzPts val="1400"/>
              <a:buFont typeface="Poppins"/>
              <a:buChar char="■"/>
              <a:defRPr>
                <a:latin typeface="Poppins"/>
                <a:ea typeface="Poppins"/>
                <a:cs typeface="Poppins"/>
                <a:sym typeface="Poppins"/>
              </a:defRPr>
            </a:lvl6pPr>
            <a:lvl7pPr indent="-317500" lvl="6" marL="3200400" rtl="0">
              <a:spcBef>
                <a:spcPts val="1600"/>
              </a:spcBef>
              <a:spcAft>
                <a:spcPts val="0"/>
              </a:spcAft>
              <a:buSzPts val="1400"/>
              <a:buFont typeface="Poppins"/>
              <a:buChar char="●"/>
              <a:defRPr>
                <a:latin typeface="Poppins"/>
                <a:ea typeface="Poppins"/>
                <a:cs typeface="Poppins"/>
                <a:sym typeface="Poppins"/>
              </a:defRPr>
            </a:lvl7pPr>
            <a:lvl8pPr indent="-317500" lvl="7" marL="3657600" rtl="0">
              <a:spcBef>
                <a:spcPts val="1600"/>
              </a:spcBef>
              <a:spcAft>
                <a:spcPts val="0"/>
              </a:spcAft>
              <a:buSzPts val="1400"/>
              <a:buFont typeface="Poppins"/>
              <a:buChar char="○"/>
              <a:defRPr>
                <a:latin typeface="Poppins"/>
                <a:ea typeface="Poppins"/>
                <a:cs typeface="Poppins"/>
                <a:sym typeface="Poppins"/>
              </a:defRPr>
            </a:lvl8pPr>
            <a:lvl9pPr indent="-317500" lvl="8" marL="4114800" rtl="0">
              <a:spcBef>
                <a:spcPts val="1600"/>
              </a:spcBef>
              <a:spcAft>
                <a:spcPts val="1600"/>
              </a:spcAft>
              <a:buSzPts val="1400"/>
              <a:buFont typeface="Poppins"/>
              <a:buChar char="■"/>
              <a:defRPr>
                <a:latin typeface="Poppins"/>
                <a:ea typeface="Poppins"/>
                <a:cs typeface="Poppins"/>
                <a:sym typeface="Poppins"/>
              </a:defRPr>
            </a:lvl9pPr>
          </a:lstStyle>
          <a:p/>
        </p:txBody>
      </p:sp>
      <p:sp>
        <p:nvSpPr>
          <p:cNvPr id="78" name="Google Shape;78;p17"/>
          <p:cNvSpPr txBox="1"/>
          <p:nvPr>
            <p:ph type="title"/>
          </p:nvPr>
        </p:nvSpPr>
        <p:spPr>
          <a:xfrm>
            <a:off x="1443600" y="164725"/>
            <a:ext cx="7523700" cy="12921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D4EEF7"/>
              </a:buClr>
              <a:buSzPts val="3000"/>
              <a:buNone/>
              <a:defRPr>
                <a:solidFill>
                  <a:srgbClr val="D4EEF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9" name="Google Shape;79;p17"/>
          <p:cNvPicPr preferRelativeResize="0"/>
          <p:nvPr/>
        </p:nvPicPr>
        <p:blipFill rotWithShape="1">
          <a:blip r:embed="rId2">
            <a:alphaModFix/>
          </a:blip>
          <a:srcRect b="58407" l="4156" r="82764" t="11025"/>
          <a:stretch/>
        </p:blipFill>
        <p:spPr>
          <a:xfrm>
            <a:off x="174725" y="172925"/>
            <a:ext cx="1048223" cy="1311000"/>
          </a:xfrm>
          <a:prstGeom prst="rect">
            <a:avLst/>
          </a:prstGeom>
          <a:noFill/>
          <a:ln>
            <a:noFill/>
          </a:ln>
        </p:spPr>
      </p:pic>
    </p:spTree>
  </p:cSld>
  <p:clrMapOvr>
    <a:masterClrMapping/>
  </p:clrMapOvr>
  <p:extLst>
    <p:ext uri="{DCECCB84-F9BA-43D5-87BE-67443E8EF086}">
      <p15:sldGuideLst>
        <p15:guide id="1" orient="horz" pos="109">
          <p15:clr>
            <a:srgbClr val="FA7B17"/>
          </p15:clr>
        </p15:guide>
        <p15:guide id="2" orient="horz" pos="935">
          <p15:clr>
            <a:srgbClr val="FA7B17"/>
          </p15:clr>
        </p15:guide>
        <p15:guide id="3" pos="837">
          <p15:clr>
            <a:srgbClr val="FA7B17"/>
          </p15:clr>
        </p15:guide>
        <p15:guide id="4" pos="77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1 2 1">
  <p:cSld name="CUSTOM_5_2_1">
    <p:spTree>
      <p:nvGrpSpPr>
        <p:cNvPr id="80" name="Shape 80"/>
        <p:cNvGrpSpPr/>
        <p:nvPr/>
      </p:nvGrpSpPr>
      <p:grpSpPr>
        <a:xfrm>
          <a:off x="0" y="0"/>
          <a:ext cx="0" cy="0"/>
          <a:chOff x="0" y="0"/>
          <a:chExt cx="0" cy="0"/>
        </a:xfrm>
      </p:grpSpPr>
      <p:sp>
        <p:nvSpPr>
          <p:cNvPr id="81" name="Google Shape;81;p18"/>
          <p:cNvSpPr/>
          <p:nvPr/>
        </p:nvSpPr>
        <p:spPr>
          <a:xfrm>
            <a:off x="1328925" y="172925"/>
            <a:ext cx="7638300" cy="13110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idx="1" type="body"/>
          </p:nvPr>
        </p:nvSpPr>
        <p:spPr>
          <a:xfrm>
            <a:off x="1443600" y="1551250"/>
            <a:ext cx="7388700" cy="30177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SzPts val="2200"/>
              <a:buFont typeface="Poppins"/>
              <a:buChar char="●"/>
              <a:defRPr>
                <a:latin typeface="Poppins"/>
                <a:ea typeface="Poppins"/>
                <a:cs typeface="Poppins"/>
                <a:sym typeface="Poppins"/>
              </a:defRPr>
            </a:lvl1pPr>
            <a:lvl2pPr indent="-317500" lvl="1" marL="914400" rtl="0">
              <a:spcBef>
                <a:spcPts val="1600"/>
              </a:spcBef>
              <a:spcAft>
                <a:spcPts val="0"/>
              </a:spcAft>
              <a:buSzPts val="1400"/>
              <a:buFont typeface="Poppins"/>
              <a:buChar char="○"/>
              <a:defRPr>
                <a:latin typeface="Poppins"/>
                <a:ea typeface="Poppins"/>
                <a:cs typeface="Poppins"/>
                <a:sym typeface="Poppins"/>
              </a:defRPr>
            </a:lvl2pPr>
            <a:lvl3pPr indent="-317500" lvl="2" marL="1371600" rtl="0">
              <a:spcBef>
                <a:spcPts val="1600"/>
              </a:spcBef>
              <a:spcAft>
                <a:spcPts val="0"/>
              </a:spcAft>
              <a:buSzPts val="1400"/>
              <a:buFont typeface="Poppins"/>
              <a:buChar char="■"/>
              <a:defRPr>
                <a:latin typeface="Poppins"/>
                <a:ea typeface="Poppins"/>
                <a:cs typeface="Poppins"/>
                <a:sym typeface="Poppins"/>
              </a:defRPr>
            </a:lvl3pPr>
            <a:lvl4pPr indent="-317500" lvl="3" marL="1828800" rtl="0">
              <a:spcBef>
                <a:spcPts val="1600"/>
              </a:spcBef>
              <a:spcAft>
                <a:spcPts val="0"/>
              </a:spcAft>
              <a:buSzPts val="1400"/>
              <a:buFont typeface="Poppins"/>
              <a:buChar char="●"/>
              <a:defRPr>
                <a:latin typeface="Poppins"/>
                <a:ea typeface="Poppins"/>
                <a:cs typeface="Poppins"/>
                <a:sym typeface="Poppins"/>
              </a:defRPr>
            </a:lvl4pPr>
            <a:lvl5pPr indent="-317500" lvl="4" marL="2286000" rtl="0">
              <a:spcBef>
                <a:spcPts val="1600"/>
              </a:spcBef>
              <a:spcAft>
                <a:spcPts val="0"/>
              </a:spcAft>
              <a:buSzPts val="1400"/>
              <a:buFont typeface="Poppins"/>
              <a:buChar char="○"/>
              <a:defRPr>
                <a:latin typeface="Poppins"/>
                <a:ea typeface="Poppins"/>
                <a:cs typeface="Poppins"/>
                <a:sym typeface="Poppins"/>
              </a:defRPr>
            </a:lvl5pPr>
            <a:lvl6pPr indent="-317500" lvl="5" marL="2743200" rtl="0">
              <a:spcBef>
                <a:spcPts val="1600"/>
              </a:spcBef>
              <a:spcAft>
                <a:spcPts val="0"/>
              </a:spcAft>
              <a:buSzPts val="1400"/>
              <a:buFont typeface="Poppins"/>
              <a:buChar char="■"/>
              <a:defRPr>
                <a:latin typeface="Poppins"/>
                <a:ea typeface="Poppins"/>
                <a:cs typeface="Poppins"/>
                <a:sym typeface="Poppins"/>
              </a:defRPr>
            </a:lvl6pPr>
            <a:lvl7pPr indent="-317500" lvl="6" marL="3200400" rtl="0">
              <a:spcBef>
                <a:spcPts val="1600"/>
              </a:spcBef>
              <a:spcAft>
                <a:spcPts val="0"/>
              </a:spcAft>
              <a:buSzPts val="1400"/>
              <a:buFont typeface="Poppins"/>
              <a:buChar char="●"/>
              <a:defRPr>
                <a:latin typeface="Poppins"/>
                <a:ea typeface="Poppins"/>
                <a:cs typeface="Poppins"/>
                <a:sym typeface="Poppins"/>
              </a:defRPr>
            </a:lvl7pPr>
            <a:lvl8pPr indent="-317500" lvl="7" marL="3657600" rtl="0">
              <a:spcBef>
                <a:spcPts val="1600"/>
              </a:spcBef>
              <a:spcAft>
                <a:spcPts val="0"/>
              </a:spcAft>
              <a:buSzPts val="1400"/>
              <a:buFont typeface="Poppins"/>
              <a:buChar char="○"/>
              <a:defRPr>
                <a:latin typeface="Poppins"/>
                <a:ea typeface="Poppins"/>
                <a:cs typeface="Poppins"/>
                <a:sym typeface="Poppins"/>
              </a:defRPr>
            </a:lvl8pPr>
            <a:lvl9pPr indent="-317500" lvl="8" marL="4114800" rtl="0">
              <a:spcBef>
                <a:spcPts val="1600"/>
              </a:spcBef>
              <a:spcAft>
                <a:spcPts val="1600"/>
              </a:spcAft>
              <a:buSzPts val="1400"/>
              <a:buFont typeface="Poppins"/>
              <a:buChar char="■"/>
              <a:defRPr>
                <a:latin typeface="Poppins"/>
                <a:ea typeface="Poppins"/>
                <a:cs typeface="Poppins"/>
                <a:sym typeface="Poppins"/>
              </a:defRPr>
            </a:lvl9pPr>
          </a:lstStyle>
          <a:p/>
        </p:txBody>
      </p:sp>
      <p:sp>
        <p:nvSpPr>
          <p:cNvPr id="83" name="Google Shape;83;p18"/>
          <p:cNvSpPr txBox="1"/>
          <p:nvPr>
            <p:ph type="title"/>
          </p:nvPr>
        </p:nvSpPr>
        <p:spPr>
          <a:xfrm>
            <a:off x="1443600" y="164725"/>
            <a:ext cx="7523700" cy="12921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C3265"/>
              </a:buClr>
              <a:buSzPts val="3000"/>
              <a:buNone/>
              <a:defRPr>
                <a:solidFill>
                  <a:srgbClr val="0C326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84" name="Google Shape;84;p18"/>
          <p:cNvPicPr preferRelativeResize="0"/>
          <p:nvPr/>
        </p:nvPicPr>
        <p:blipFill rotWithShape="1">
          <a:blip r:embed="rId2">
            <a:alphaModFix/>
          </a:blip>
          <a:srcRect b="33011" l="2655" r="85671" t="42879"/>
          <a:stretch/>
        </p:blipFill>
        <p:spPr>
          <a:xfrm>
            <a:off x="174725" y="321175"/>
            <a:ext cx="1048223" cy="1158650"/>
          </a:xfrm>
          <a:prstGeom prst="rect">
            <a:avLst/>
          </a:prstGeom>
          <a:noFill/>
          <a:ln>
            <a:noFill/>
          </a:ln>
        </p:spPr>
      </p:pic>
      <p:pic>
        <p:nvPicPr>
          <p:cNvPr id="85" name="Google Shape;85;p18"/>
          <p:cNvPicPr preferRelativeResize="0"/>
          <p:nvPr/>
        </p:nvPicPr>
        <p:blipFill rotWithShape="1">
          <a:blip r:embed="rId2">
            <a:alphaModFix/>
          </a:blip>
          <a:srcRect b="55465" l="2655" r="85671" t="42879"/>
          <a:stretch/>
        </p:blipFill>
        <p:spPr>
          <a:xfrm>
            <a:off x="174725" y="177025"/>
            <a:ext cx="1048223" cy="182676"/>
          </a:xfrm>
          <a:prstGeom prst="rect">
            <a:avLst/>
          </a:prstGeom>
          <a:noFill/>
          <a:ln>
            <a:noFill/>
          </a:ln>
        </p:spPr>
      </p:pic>
    </p:spTree>
  </p:cSld>
  <p:clrMapOvr>
    <a:masterClrMapping/>
  </p:clrMapOvr>
  <p:extLst>
    <p:ext uri="{DCECCB84-F9BA-43D5-87BE-67443E8EF086}">
      <p15:sldGuideLst>
        <p15:guide id="1" orient="horz" pos="109">
          <p15:clr>
            <a:srgbClr val="FA7B17"/>
          </p15:clr>
        </p15:guide>
        <p15:guide id="2" orient="horz" pos="935">
          <p15:clr>
            <a:srgbClr val="FA7B17"/>
          </p15:clr>
        </p15:guide>
        <p15:guide id="3" pos="837">
          <p15:clr>
            <a:srgbClr val="FA7B17"/>
          </p15:clr>
        </p15:guide>
        <p15:guide id="4" pos="77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1 2 1 2">
  <p:cSld name="CUSTOM_5_2_1_2">
    <p:spTree>
      <p:nvGrpSpPr>
        <p:cNvPr id="86" name="Shape 86"/>
        <p:cNvGrpSpPr/>
        <p:nvPr/>
      </p:nvGrpSpPr>
      <p:grpSpPr>
        <a:xfrm>
          <a:off x="0" y="0"/>
          <a:ext cx="0" cy="0"/>
          <a:chOff x="0" y="0"/>
          <a:chExt cx="0" cy="0"/>
        </a:xfrm>
      </p:grpSpPr>
      <p:sp>
        <p:nvSpPr>
          <p:cNvPr id="87" name="Google Shape;87;p19"/>
          <p:cNvSpPr/>
          <p:nvPr/>
        </p:nvSpPr>
        <p:spPr>
          <a:xfrm>
            <a:off x="1328925" y="172925"/>
            <a:ext cx="7638300" cy="13110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9"/>
          <p:cNvSpPr txBox="1"/>
          <p:nvPr>
            <p:ph idx="1" type="body"/>
          </p:nvPr>
        </p:nvSpPr>
        <p:spPr>
          <a:xfrm>
            <a:off x="1443600" y="1551250"/>
            <a:ext cx="7388700" cy="30177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SzPts val="2200"/>
              <a:buFont typeface="Poppins"/>
              <a:buChar char="●"/>
              <a:defRPr>
                <a:latin typeface="Poppins"/>
                <a:ea typeface="Poppins"/>
                <a:cs typeface="Poppins"/>
                <a:sym typeface="Poppins"/>
              </a:defRPr>
            </a:lvl1pPr>
            <a:lvl2pPr indent="-317500" lvl="1" marL="914400" rtl="0">
              <a:spcBef>
                <a:spcPts val="1600"/>
              </a:spcBef>
              <a:spcAft>
                <a:spcPts val="0"/>
              </a:spcAft>
              <a:buSzPts val="1400"/>
              <a:buFont typeface="Poppins"/>
              <a:buChar char="○"/>
              <a:defRPr>
                <a:latin typeface="Poppins"/>
                <a:ea typeface="Poppins"/>
                <a:cs typeface="Poppins"/>
                <a:sym typeface="Poppins"/>
              </a:defRPr>
            </a:lvl2pPr>
            <a:lvl3pPr indent="-317500" lvl="2" marL="1371600" rtl="0">
              <a:spcBef>
                <a:spcPts val="1600"/>
              </a:spcBef>
              <a:spcAft>
                <a:spcPts val="0"/>
              </a:spcAft>
              <a:buSzPts val="1400"/>
              <a:buFont typeface="Poppins"/>
              <a:buChar char="■"/>
              <a:defRPr>
                <a:latin typeface="Poppins"/>
                <a:ea typeface="Poppins"/>
                <a:cs typeface="Poppins"/>
                <a:sym typeface="Poppins"/>
              </a:defRPr>
            </a:lvl3pPr>
            <a:lvl4pPr indent="-317500" lvl="3" marL="1828800" rtl="0">
              <a:spcBef>
                <a:spcPts val="1600"/>
              </a:spcBef>
              <a:spcAft>
                <a:spcPts val="0"/>
              </a:spcAft>
              <a:buSzPts val="1400"/>
              <a:buFont typeface="Poppins"/>
              <a:buChar char="●"/>
              <a:defRPr>
                <a:latin typeface="Poppins"/>
                <a:ea typeface="Poppins"/>
                <a:cs typeface="Poppins"/>
                <a:sym typeface="Poppins"/>
              </a:defRPr>
            </a:lvl4pPr>
            <a:lvl5pPr indent="-317500" lvl="4" marL="2286000" rtl="0">
              <a:spcBef>
                <a:spcPts val="1600"/>
              </a:spcBef>
              <a:spcAft>
                <a:spcPts val="0"/>
              </a:spcAft>
              <a:buSzPts val="1400"/>
              <a:buFont typeface="Poppins"/>
              <a:buChar char="○"/>
              <a:defRPr>
                <a:latin typeface="Poppins"/>
                <a:ea typeface="Poppins"/>
                <a:cs typeface="Poppins"/>
                <a:sym typeface="Poppins"/>
              </a:defRPr>
            </a:lvl5pPr>
            <a:lvl6pPr indent="-317500" lvl="5" marL="2743200" rtl="0">
              <a:spcBef>
                <a:spcPts val="1600"/>
              </a:spcBef>
              <a:spcAft>
                <a:spcPts val="0"/>
              </a:spcAft>
              <a:buSzPts val="1400"/>
              <a:buFont typeface="Poppins"/>
              <a:buChar char="■"/>
              <a:defRPr>
                <a:latin typeface="Poppins"/>
                <a:ea typeface="Poppins"/>
                <a:cs typeface="Poppins"/>
                <a:sym typeface="Poppins"/>
              </a:defRPr>
            </a:lvl6pPr>
            <a:lvl7pPr indent="-317500" lvl="6" marL="3200400" rtl="0">
              <a:spcBef>
                <a:spcPts val="1600"/>
              </a:spcBef>
              <a:spcAft>
                <a:spcPts val="0"/>
              </a:spcAft>
              <a:buSzPts val="1400"/>
              <a:buFont typeface="Poppins"/>
              <a:buChar char="●"/>
              <a:defRPr>
                <a:latin typeface="Poppins"/>
                <a:ea typeface="Poppins"/>
                <a:cs typeface="Poppins"/>
                <a:sym typeface="Poppins"/>
              </a:defRPr>
            </a:lvl7pPr>
            <a:lvl8pPr indent="-317500" lvl="7" marL="3657600" rtl="0">
              <a:spcBef>
                <a:spcPts val="1600"/>
              </a:spcBef>
              <a:spcAft>
                <a:spcPts val="0"/>
              </a:spcAft>
              <a:buSzPts val="1400"/>
              <a:buFont typeface="Poppins"/>
              <a:buChar char="○"/>
              <a:defRPr>
                <a:latin typeface="Poppins"/>
                <a:ea typeface="Poppins"/>
                <a:cs typeface="Poppins"/>
                <a:sym typeface="Poppins"/>
              </a:defRPr>
            </a:lvl8pPr>
            <a:lvl9pPr indent="-317500" lvl="8" marL="4114800" rtl="0">
              <a:spcBef>
                <a:spcPts val="1600"/>
              </a:spcBef>
              <a:spcAft>
                <a:spcPts val="1600"/>
              </a:spcAft>
              <a:buSzPts val="1400"/>
              <a:buFont typeface="Poppins"/>
              <a:buChar char="■"/>
              <a:defRPr>
                <a:latin typeface="Poppins"/>
                <a:ea typeface="Poppins"/>
                <a:cs typeface="Poppins"/>
                <a:sym typeface="Poppins"/>
              </a:defRPr>
            </a:lvl9pPr>
          </a:lstStyle>
          <a:p/>
        </p:txBody>
      </p:sp>
      <p:sp>
        <p:nvSpPr>
          <p:cNvPr id="89" name="Google Shape;89;p19"/>
          <p:cNvSpPr txBox="1"/>
          <p:nvPr>
            <p:ph type="title"/>
          </p:nvPr>
        </p:nvSpPr>
        <p:spPr>
          <a:xfrm>
            <a:off x="1443600" y="164725"/>
            <a:ext cx="7523700" cy="12921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C3265"/>
              </a:buClr>
              <a:buSzPts val="3000"/>
              <a:buNone/>
              <a:defRPr>
                <a:solidFill>
                  <a:srgbClr val="0C326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90" name="Google Shape;90;p19"/>
          <p:cNvPicPr preferRelativeResize="0"/>
          <p:nvPr/>
        </p:nvPicPr>
        <p:blipFill rotWithShape="1">
          <a:blip r:embed="rId2">
            <a:alphaModFix/>
          </a:blip>
          <a:srcRect b="0" l="0" r="24511" t="1058"/>
          <a:stretch/>
        </p:blipFill>
        <p:spPr>
          <a:xfrm>
            <a:off x="174725" y="172925"/>
            <a:ext cx="1048225" cy="1311000"/>
          </a:xfrm>
          <a:prstGeom prst="rect">
            <a:avLst/>
          </a:prstGeom>
          <a:noFill/>
          <a:ln>
            <a:noFill/>
          </a:ln>
        </p:spPr>
      </p:pic>
    </p:spTree>
  </p:cSld>
  <p:clrMapOvr>
    <a:masterClrMapping/>
  </p:clrMapOvr>
  <p:extLst>
    <p:ext uri="{DCECCB84-F9BA-43D5-87BE-67443E8EF086}">
      <p15:sldGuideLst>
        <p15:guide id="1" orient="horz" pos="109">
          <p15:clr>
            <a:srgbClr val="FA7B17"/>
          </p15:clr>
        </p15:guide>
        <p15:guide id="2" orient="horz" pos="935">
          <p15:clr>
            <a:srgbClr val="FA7B17"/>
          </p15:clr>
        </p15:guide>
        <p15:guide id="3" pos="837">
          <p15:clr>
            <a:srgbClr val="FA7B17"/>
          </p15:clr>
        </p15:guide>
        <p15:guide id="4" pos="77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1 2 1 1">
  <p:cSld name="CUSTOM_5_2_1_1">
    <p:spTree>
      <p:nvGrpSpPr>
        <p:cNvPr id="91" name="Shape 91"/>
        <p:cNvGrpSpPr/>
        <p:nvPr/>
      </p:nvGrpSpPr>
      <p:grpSpPr>
        <a:xfrm>
          <a:off x="0" y="0"/>
          <a:ext cx="0" cy="0"/>
          <a:chOff x="0" y="0"/>
          <a:chExt cx="0" cy="0"/>
        </a:xfrm>
      </p:grpSpPr>
      <p:sp>
        <p:nvSpPr>
          <p:cNvPr id="92" name="Google Shape;92;p20"/>
          <p:cNvSpPr/>
          <p:nvPr/>
        </p:nvSpPr>
        <p:spPr>
          <a:xfrm>
            <a:off x="1328925" y="172925"/>
            <a:ext cx="7638300" cy="1311000"/>
          </a:xfrm>
          <a:prstGeom prst="rect">
            <a:avLst/>
          </a:prstGeom>
          <a:solidFill>
            <a:srgbClr val="0C32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idx="1" type="body"/>
          </p:nvPr>
        </p:nvSpPr>
        <p:spPr>
          <a:xfrm>
            <a:off x="1443600" y="1551250"/>
            <a:ext cx="7388700" cy="30177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SzPts val="2200"/>
              <a:buFont typeface="Poppins"/>
              <a:buChar char="●"/>
              <a:defRPr>
                <a:latin typeface="Poppins"/>
                <a:ea typeface="Poppins"/>
                <a:cs typeface="Poppins"/>
                <a:sym typeface="Poppins"/>
              </a:defRPr>
            </a:lvl1pPr>
            <a:lvl2pPr indent="-317500" lvl="1" marL="914400" rtl="0">
              <a:spcBef>
                <a:spcPts val="1600"/>
              </a:spcBef>
              <a:spcAft>
                <a:spcPts val="0"/>
              </a:spcAft>
              <a:buSzPts val="1400"/>
              <a:buFont typeface="Poppins"/>
              <a:buChar char="○"/>
              <a:defRPr>
                <a:latin typeface="Poppins"/>
                <a:ea typeface="Poppins"/>
                <a:cs typeface="Poppins"/>
                <a:sym typeface="Poppins"/>
              </a:defRPr>
            </a:lvl2pPr>
            <a:lvl3pPr indent="-317500" lvl="2" marL="1371600" rtl="0">
              <a:spcBef>
                <a:spcPts val="1600"/>
              </a:spcBef>
              <a:spcAft>
                <a:spcPts val="0"/>
              </a:spcAft>
              <a:buSzPts val="1400"/>
              <a:buFont typeface="Poppins"/>
              <a:buChar char="■"/>
              <a:defRPr>
                <a:latin typeface="Poppins"/>
                <a:ea typeface="Poppins"/>
                <a:cs typeface="Poppins"/>
                <a:sym typeface="Poppins"/>
              </a:defRPr>
            </a:lvl3pPr>
            <a:lvl4pPr indent="-317500" lvl="3" marL="1828800" rtl="0">
              <a:spcBef>
                <a:spcPts val="1600"/>
              </a:spcBef>
              <a:spcAft>
                <a:spcPts val="0"/>
              </a:spcAft>
              <a:buSzPts val="1400"/>
              <a:buFont typeface="Poppins"/>
              <a:buChar char="●"/>
              <a:defRPr>
                <a:latin typeface="Poppins"/>
                <a:ea typeface="Poppins"/>
                <a:cs typeface="Poppins"/>
                <a:sym typeface="Poppins"/>
              </a:defRPr>
            </a:lvl4pPr>
            <a:lvl5pPr indent="-317500" lvl="4" marL="2286000" rtl="0">
              <a:spcBef>
                <a:spcPts val="1600"/>
              </a:spcBef>
              <a:spcAft>
                <a:spcPts val="0"/>
              </a:spcAft>
              <a:buSzPts val="1400"/>
              <a:buFont typeface="Poppins"/>
              <a:buChar char="○"/>
              <a:defRPr>
                <a:latin typeface="Poppins"/>
                <a:ea typeface="Poppins"/>
                <a:cs typeface="Poppins"/>
                <a:sym typeface="Poppins"/>
              </a:defRPr>
            </a:lvl5pPr>
            <a:lvl6pPr indent="-317500" lvl="5" marL="2743200" rtl="0">
              <a:spcBef>
                <a:spcPts val="1600"/>
              </a:spcBef>
              <a:spcAft>
                <a:spcPts val="0"/>
              </a:spcAft>
              <a:buSzPts val="1400"/>
              <a:buFont typeface="Poppins"/>
              <a:buChar char="■"/>
              <a:defRPr>
                <a:latin typeface="Poppins"/>
                <a:ea typeface="Poppins"/>
                <a:cs typeface="Poppins"/>
                <a:sym typeface="Poppins"/>
              </a:defRPr>
            </a:lvl6pPr>
            <a:lvl7pPr indent="-317500" lvl="6" marL="3200400" rtl="0">
              <a:spcBef>
                <a:spcPts val="1600"/>
              </a:spcBef>
              <a:spcAft>
                <a:spcPts val="0"/>
              </a:spcAft>
              <a:buSzPts val="1400"/>
              <a:buFont typeface="Poppins"/>
              <a:buChar char="●"/>
              <a:defRPr>
                <a:latin typeface="Poppins"/>
                <a:ea typeface="Poppins"/>
                <a:cs typeface="Poppins"/>
                <a:sym typeface="Poppins"/>
              </a:defRPr>
            </a:lvl7pPr>
            <a:lvl8pPr indent="-317500" lvl="7" marL="3657600" rtl="0">
              <a:spcBef>
                <a:spcPts val="1600"/>
              </a:spcBef>
              <a:spcAft>
                <a:spcPts val="0"/>
              </a:spcAft>
              <a:buSzPts val="1400"/>
              <a:buFont typeface="Poppins"/>
              <a:buChar char="○"/>
              <a:defRPr>
                <a:latin typeface="Poppins"/>
                <a:ea typeface="Poppins"/>
                <a:cs typeface="Poppins"/>
                <a:sym typeface="Poppins"/>
              </a:defRPr>
            </a:lvl8pPr>
            <a:lvl9pPr indent="-317500" lvl="8" marL="4114800" rtl="0">
              <a:spcBef>
                <a:spcPts val="1600"/>
              </a:spcBef>
              <a:spcAft>
                <a:spcPts val="1600"/>
              </a:spcAft>
              <a:buSzPts val="1400"/>
              <a:buFont typeface="Poppins"/>
              <a:buChar char="■"/>
              <a:defRPr>
                <a:latin typeface="Poppins"/>
                <a:ea typeface="Poppins"/>
                <a:cs typeface="Poppins"/>
                <a:sym typeface="Poppins"/>
              </a:defRPr>
            </a:lvl9pPr>
          </a:lstStyle>
          <a:p/>
        </p:txBody>
      </p:sp>
      <p:sp>
        <p:nvSpPr>
          <p:cNvPr id="94" name="Google Shape;94;p20"/>
          <p:cNvSpPr txBox="1"/>
          <p:nvPr>
            <p:ph type="title"/>
          </p:nvPr>
        </p:nvSpPr>
        <p:spPr>
          <a:xfrm>
            <a:off x="1443600" y="164725"/>
            <a:ext cx="7523700" cy="12363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D4EEF7"/>
              </a:buClr>
              <a:buSzPts val="3000"/>
              <a:buNone/>
              <a:defRPr>
                <a:solidFill>
                  <a:srgbClr val="D4EEF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95" name="Google Shape;95;p20"/>
          <p:cNvPicPr preferRelativeResize="0"/>
          <p:nvPr/>
        </p:nvPicPr>
        <p:blipFill rotWithShape="1">
          <a:blip r:embed="rId2">
            <a:alphaModFix/>
          </a:blip>
          <a:srcRect b="40373" l="18121" r="66523" t="23739"/>
          <a:stretch/>
        </p:blipFill>
        <p:spPr>
          <a:xfrm>
            <a:off x="174725" y="172925"/>
            <a:ext cx="1048223" cy="1311000"/>
          </a:xfrm>
          <a:prstGeom prst="rect">
            <a:avLst/>
          </a:prstGeom>
          <a:noFill/>
          <a:ln>
            <a:noFill/>
          </a:ln>
        </p:spPr>
      </p:pic>
    </p:spTree>
  </p:cSld>
  <p:clrMapOvr>
    <a:masterClrMapping/>
  </p:clrMapOvr>
  <p:extLst>
    <p:ext uri="{DCECCB84-F9BA-43D5-87BE-67443E8EF086}">
      <p15:sldGuideLst>
        <p15:guide id="1" orient="horz" pos="109">
          <p15:clr>
            <a:srgbClr val="FA7B17"/>
          </p15:clr>
        </p15:guide>
        <p15:guide id="2" orient="horz" pos="935">
          <p15:clr>
            <a:srgbClr val="FA7B17"/>
          </p15:clr>
        </p15:guide>
        <p15:guide id="3" pos="837">
          <p15:clr>
            <a:srgbClr val="FA7B17"/>
          </p15:clr>
        </p15:guide>
        <p15:guide id="4" pos="77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5">
  <p:cSld name="CUSTOM_6">
    <p:spTree>
      <p:nvGrpSpPr>
        <p:cNvPr id="12" name="Shape 12"/>
        <p:cNvGrpSpPr/>
        <p:nvPr/>
      </p:nvGrpSpPr>
      <p:grpSpPr>
        <a:xfrm>
          <a:off x="0" y="0"/>
          <a:ext cx="0" cy="0"/>
          <a:chOff x="0" y="0"/>
          <a:chExt cx="0" cy="0"/>
        </a:xfrm>
      </p:grpSpPr>
      <p:sp>
        <p:nvSpPr>
          <p:cNvPr id="13" name="Google Shape;13;p3"/>
          <p:cNvSpPr/>
          <p:nvPr/>
        </p:nvSpPr>
        <p:spPr>
          <a:xfrm>
            <a:off x="3211550" y="200850"/>
            <a:ext cx="5763600" cy="47418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207875" y="200850"/>
            <a:ext cx="2881500" cy="4741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3501000" y="445025"/>
            <a:ext cx="5102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4"/>
              </a:buClr>
              <a:buSzPts val="3000"/>
              <a:buNone/>
              <a:defRPr>
                <a:solidFill>
                  <a:schemeClr val="accent4"/>
                </a:solidFill>
              </a:defRPr>
            </a:lvl1pPr>
            <a:lvl2pPr lvl="1">
              <a:spcBef>
                <a:spcPts val="0"/>
              </a:spcBef>
              <a:spcAft>
                <a:spcPts val="0"/>
              </a:spcAft>
              <a:buClr>
                <a:schemeClr val="accent4"/>
              </a:buClr>
              <a:buSzPts val="2800"/>
              <a:buNone/>
              <a:defRPr>
                <a:solidFill>
                  <a:schemeClr val="accent4"/>
                </a:solidFill>
              </a:defRPr>
            </a:lvl2pPr>
            <a:lvl3pPr lvl="2">
              <a:spcBef>
                <a:spcPts val="0"/>
              </a:spcBef>
              <a:spcAft>
                <a:spcPts val="0"/>
              </a:spcAft>
              <a:buClr>
                <a:schemeClr val="accent4"/>
              </a:buClr>
              <a:buSzPts val="2800"/>
              <a:buNone/>
              <a:defRPr>
                <a:solidFill>
                  <a:schemeClr val="accent4"/>
                </a:solidFill>
              </a:defRPr>
            </a:lvl3pPr>
            <a:lvl4pPr lvl="3">
              <a:spcBef>
                <a:spcPts val="0"/>
              </a:spcBef>
              <a:spcAft>
                <a:spcPts val="0"/>
              </a:spcAft>
              <a:buClr>
                <a:schemeClr val="accent4"/>
              </a:buClr>
              <a:buSzPts val="2800"/>
              <a:buNone/>
              <a:defRPr>
                <a:solidFill>
                  <a:schemeClr val="accent4"/>
                </a:solidFill>
              </a:defRPr>
            </a:lvl4pPr>
            <a:lvl5pPr lvl="4">
              <a:spcBef>
                <a:spcPts val="0"/>
              </a:spcBef>
              <a:spcAft>
                <a:spcPts val="0"/>
              </a:spcAft>
              <a:buClr>
                <a:schemeClr val="accent4"/>
              </a:buClr>
              <a:buSzPts val="2800"/>
              <a:buNone/>
              <a:defRPr>
                <a:solidFill>
                  <a:schemeClr val="accent4"/>
                </a:solidFill>
              </a:defRPr>
            </a:lvl5pPr>
            <a:lvl6pPr lvl="5">
              <a:spcBef>
                <a:spcPts val="0"/>
              </a:spcBef>
              <a:spcAft>
                <a:spcPts val="0"/>
              </a:spcAft>
              <a:buClr>
                <a:schemeClr val="accent4"/>
              </a:buClr>
              <a:buSzPts val="2800"/>
              <a:buNone/>
              <a:defRPr>
                <a:solidFill>
                  <a:schemeClr val="accent4"/>
                </a:solidFill>
              </a:defRPr>
            </a:lvl6pPr>
            <a:lvl7pPr lvl="6">
              <a:spcBef>
                <a:spcPts val="0"/>
              </a:spcBef>
              <a:spcAft>
                <a:spcPts val="0"/>
              </a:spcAft>
              <a:buClr>
                <a:schemeClr val="accent4"/>
              </a:buClr>
              <a:buSzPts val="2800"/>
              <a:buNone/>
              <a:defRPr>
                <a:solidFill>
                  <a:schemeClr val="accent4"/>
                </a:solidFill>
              </a:defRPr>
            </a:lvl7pPr>
            <a:lvl8pPr lvl="7">
              <a:spcBef>
                <a:spcPts val="0"/>
              </a:spcBef>
              <a:spcAft>
                <a:spcPts val="0"/>
              </a:spcAft>
              <a:buClr>
                <a:schemeClr val="accent4"/>
              </a:buClr>
              <a:buSzPts val="2800"/>
              <a:buNone/>
              <a:defRPr>
                <a:solidFill>
                  <a:schemeClr val="accent4"/>
                </a:solidFill>
              </a:defRPr>
            </a:lvl8pPr>
            <a:lvl9pPr lvl="8">
              <a:spcBef>
                <a:spcPts val="0"/>
              </a:spcBef>
              <a:spcAft>
                <a:spcPts val="0"/>
              </a:spcAft>
              <a:buClr>
                <a:schemeClr val="accent4"/>
              </a:buClr>
              <a:buSzPts val="2800"/>
              <a:buNone/>
              <a:defRPr>
                <a:solidFill>
                  <a:schemeClr val="accent4"/>
                </a:solidFill>
              </a:defRPr>
            </a:lvl9pPr>
          </a:lstStyle>
          <a:p/>
        </p:txBody>
      </p:sp>
      <p:sp>
        <p:nvSpPr>
          <p:cNvPr id="16" name="Google Shape;16;p3"/>
          <p:cNvSpPr txBox="1"/>
          <p:nvPr>
            <p:ph idx="1" type="body"/>
          </p:nvPr>
        </p:nvSpPr>
        <p:spPr>
          <a:xfrm>
            <a:off x="3595125" y="1564225"/>
            <a:ext cx="5242500" cy="30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4"/>
              </a:buClr>
              <a:buSzPts val="1400"/>
              <a:buChar char="●"/>
              <a:defRPr sz="1400">
                <a:solidFill>
                  <a:schemeClr val="accent4"/>
                </a:solidFill>
              </a:defRPr>
            </a:lvl1pPr>
            <a:lvl2pPr indent="-317500" lvl="1" marL="914400" rtl="0">
              <a:spcBef>
                <a:spcPts val="1600"/>
              </a:spcBef>
              <a:spcAft>
                <a:spcPts val="0"/>
              </a:spcAft>
              <a:buClr>
                <a:schemeClr val="accent4"/>
              </a:buClr>
              <a:buSzPts val="1400"/>
              <a:buChar char="○"/>
              <a:defRPr>
                <a:solidFill>
                  <a:schemeClr val="accent4"/>
                </a:solidFill>
              </a:defRPr>
            </a:lvl2pPr>
            <a:lvl3pPr indent="-317500" lvl="2" marL="1371600" rtl="0">
              <a:spcBef>
                <a:spcPts val="1600"/>
              </a:spcBef>
              <a:spcAft>
                <a:spcPts val="0"/>
              </a:spcAft>
              <a:buClr>
                <a:schemeClr val="accent4"/>
              </a:buClr>
              <a:buSzPts val="1400"/>
              <a:buChar char="■"/>
              <a:defRPr>
                <a:solidFill>
                  <a:schemeClr val="accent4"/>
                </a:solidFill>
              </a:defRPr>
            </a:lvl3pPr>
            <a:lvl4pPr indent="-317500" lvl="3" marL="1828800" rtl="0">
              <a:spcBef>
                <a:spcPts val="1600"/>
              </a:spcBef>
              <a:spcAft>
                <a:spcPts val="0"/>
              </a:spcAft>
              <a:buClr>
                <a:schemeClr val="accent4"/>
              </a:buClr>
              <a:buSzPts val="1400"/>
              <a:buChar char="●"/>
              <a:defRPr>
                <a:solidFill>
                  <a:schemeClr val="accent4"/>
                </a:solidFill>
              </a:defRPr>
            </a:lvl4pPr>
            <a:lvl5pPr indent="-317500" lvl="4" marL="2286000" rtl="0">
              <a:spcBef>
                <a:spcPts val="1600"/>
              </a:spcBef>
              <a:spcAft>
                <a:spcPts val="0"/>
              </a:spcAft>
              <a:buClr>
                <a:schemeClr val="accent4"/>
              </a:buClr>
              <a:buSzPts val="1400"/>
              <a:buChar char="○"/>
              <a:defRPr>
                <a:solidFill>
                  <a:schemeClr val="accent4"/>
                </a:solidFill>
              </a:defRPr>
            </a:lvl5pPr>
            <a:lvl6pPr indent="-317500" lvl="5" marL="2743200" rtl="0">
              <a:spcBef>
                <a:spcPts val="1600"/>
              </a:spcBef>
              <a:spcAft>
                <a:spcPts val="0"/>
              </a:spcAft>
              <a:buClr>
                <a:schemeClr val="accent4"/>
              </a:buClr>
              <a:buSzPts val="1400"/>
              <a:buChar char="■"/>
              <a:defRPr>
                <a:solidFill>
                  <a:schemeClr val="accent4"/>
                </a:solidFill>
              </a:defRPr>
            </a:lvl6pPr>
            <a:lvl7pPr indent="-317500" lvl="6" marL="3200400" rtl="0">
              <a:spcBef>
                <a:spcPts val="1600"/>
              </a:spcBef>
              <a:spcAft>
                <a:spcPts val="0"/>
              </a:spcAft>
              <a:buClr>
                <a:schemeClr val="accent4"/>
              </a:buClr>
              <a:buSzPts val="1400"/>
              <a:buChar char="●"/>
              <a:defRPr>
                <a:solidFill>
                  <a:schemeClr val="accent4"/>
                </a:solidFill>
              </a:defRPr>
            </a:lvl7pPr>
            <a:lvl8pPr indent="-317500" lvl="7" marL="3657600" rtl="0">
              <a:spcBef>
                <a:spcPts val="1600"/>
              </a:spcBef>
              <a:spcAft>
                <a:spcPts val="0"/>
              </a:spcAft>
              <a:buClr>
                <a:schemeClr val="accent4"/>
              </a:buClr>
              <a:buSzPts val="1400"/>
              <a:buChar char="○"/>
              <a:defRPr>
                <a:solidFill>
                  <a:schemeClr val="accent4"/>
                </a:solidFill>
              </a:defRPr>
            </a:lvl8pPr>
            <a:lvl9pPr indent="-317500" lvl="8" marL="4114800" rtl="0">
              <a:spcBef>
                <a:spcPts val="1600"/>
              </a:spcBef>
              <a:spcAft>
                <a:spcPts val="1600"/>
              </a:spcAft>
              <a:buClr>
                <a:schemeClr val="accent4"/>
              </a:buClr>
              <a:buSzPts val="1400"/>
              <a:buChar char="■"/>
              <a:defRPr>
                <a:solidFill>
                  <a:schemeClr val="accent4"/>
                </a:solidFill>
              </a:defRPr>
            </a:lvl9pPr>
          </a:lstStyle>
          <a:p/>
        </p:txBody>
      </p:sp>
      <p:pic>
        <p:nvPicPr>
          <p:cNvPr id="17" name="Google Shape;17;p3"/>
          <p:cNvPicPr preferRelativeResize="0"/>
          <p:nvPr/>
        </p:nvPicPr>
        <p:blipFill rotWithShape="1">
          <a:blip r:embed="rId2">
            <a:alphaModFix/>
          </a:blip>
          <a:srcRect b="21214" l="0" r="0" t="12900"/>
          <a:stretch/>
        </p:blipFill>
        <p:spPr>
          <a:xfrm>
            <a:off x="797175" y="2136925"/>
            <a:ext cx="1702909" cy="949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1 2 1 1 1">
  <p:cSld name="CUSTOM_5_2_1_1_1">
    <p:spTree>
      <p:nvGrpSpPr>
        <p:cNvPr id="96" name="Shape 96"/>
        <p:cNvGrpSpPr/>
        <p:nvPr/>
      </p:nvGrpSpPr>
      <p:grpSpPr>
        <a:xfrm>
          <a:off x="0" y="0"/>
          <a:ext cx="0" cy="0"/>
          <a:chOff x="0" y="0"/>
          <a:chExt cx="0" cy="0"/>
        </a:xfrm>
      </p:grpSpPr>
      <p:sp>
        <p:nvSpPr>
          <p:cNvPr id="97" name="Google Shape;97;p21"/>
          <p:cNvSpPr/>
          <p:nvPr/>
        </p:nvSpPr>
        <p:spPr>
          <a:xfrm>
            <a:off x="1328925" y="172925"/>
            <a:ext cx="7638300" cy="1311000"/>
          </a:xfrm>
          <a:prstGeom prst="rect">
            <a:avLst/>
          </a:prstGeom>
          <a:solidFill>
            <a:srgbClr val="FEF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idx="1" type="body"/>
          </p:nvPr>
        </p:nvSpPr>
        <p:spPr>
          <a:xfrm>
            <a:off x="1443600" y="1551250"/>
            <a:ext cx="7388700" cy="30177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SzPts val="2200"/>
              <a:buFont typeface="Poppins"/>
              <a:buChar char="●"/>
              <a:defRPr>
                <a:latin typeface="Poppins"/>
                <a:ea typeface="Poppins"/>
                <a:cs typeface="Poppins"/>
                <a:sym typeface="Poppins"/>
              </a:defRPr>
            </a:lvl1pPr>
            <a:lvl2pPr indent="-317500" lvl="1" marL="914400" rtl="0">
              <a:spcBef>
                <a:spcPts val="1600"/>
              </a:spcBef>
              <a:spcAft>
                <a:spcPts val="0"/>
              </a:spcAft>
              <a:buSzPts val="1400"/>
              <a:buFont typeface="Poppins"/>
              <a:buChar char="○"/>
              <a:defRPr>
                <a:latin typeface="Poppins"/>
                <a:ea typeface="Poppins"/>
                <a:cs typeface="Poppins"/>
                <a:sym typeface="Poppins"/>
              </a:defRPr>
            </a:lvl2pPr>
            <a:lvl3pPr indent="-317500" lvl="2" marL="1371600" rtl="0">
              <a:spcBef>
                <a:spcPts val="1600"/>
              </a:spcBef>
              <a:spcAft>
                <a:spcPts val="0"/>
              </a:spcAft>
              <a:buSzPts val="1400"/>
              <a:buFont typeface="Poppins"/>
              <a:buChar char="■"/>
              <a:defRPr>
                <a:latin typeface="Poppins"/>
                <a:ea typeface="Poppins"/>
                <a:cs typeface="Poppins"/>
                <a:sym typeface="Poppins"/>
              </a:defRPr>
            </a:lvl3pPr>
            <a:lvl4pPr indent="-317500" lvl="3" marL="1828800" rtl="0">
              <a:spcBef>
                <a:spcPts val="1600"/>
              </a:spcBef>
              <a:spcAft>
                <a:spcPts val="0"/>
              </a:spcAft>
              <a:buSzPts val="1400"/>
              <a:buFont typeface="Poppins"/>
              <a:buChar char="●"/>
              <a:defRPr>
                <a:latin typeface="Poppins"/>
                <a:ea typeface="Poppins"/>
                <a:cs typeface="Poppins"/>
                <a:sym typeface="Poppins"/>
              </a:defRPr>
            </a:lvl4pPr>
            <a:lvl5pPr indent="-317500" lvl="4" marL="2286000" rtl="0">
              <a:spcBef>
                <a:spcPts val="1600"/>
              </a:spcBef>
              <a:spcAft>
                <a:spcPts val="0"/>
              </a:spcAft>
              <a:buSzPts val="1400"/>
              <a:buFont typeface="Poppins"/>
              <a:buChar char="○"/>
              <a:defRPr>
                <a:latin typeface="Poppins"/>
                <a:ea typeface="Poppins"/>
                <a:cs typeface="Poppins"/>
                <a:sym typeface="Poppins"/>
              </a:defRPr>
            </a:lvl5pPr>
            <a:lvl6pPr indent="-317500" lvl="5" marL="2743200" rtl="0">
              <a:spcBef>
                <a:spcPts val="1600"/>
              </a:spcBef>
              <a:spcAft>
                <a:spcPts val="0"/>
              </a:spcAft>
              <a:buSzPts val="1400"/>
              <a:buFont typeface="Poppins"/>
              <a:buChar char="■"/>
              <a:defRPr>
                <a:latin typeface="Poppins"/>
                <a:ea typeface="Poppins"/>
                <a:cs typeface="Poppins"/>
                <a:sym typeface="Poppins"/>
              </a:defRPr>
            </a:lvl6pPr>
            <a:lvl7pPr indent="-317500" lvl="6" marL="3200400" rtl="0">
              <a:spcBef>
                <a:spcPts val="1600"/>
              </a:spcBef>
              <a:spcAft>
                <a:spcPts val="0"/>
              </a:spcAft>
              <a:buSzPts val="1400"/>
              <a:buFont typeface="Poppins"/>
              <a:buChar char="●"/>
              <a:defRPr>
                <a:latin typeface="Poppins"/>
                <a:ea typeface="Poppins"/>
                <a:cs typeface="Poppins"/>
                <a:sym typeface="Poppins"/>
              </a:defRPr>
            </a:lvl7pPr>
            <a:lvl8pPr indent="-317500" lvl="7" marL="3657600" rtl="0">
              <a:spcBef>
                <a:spcPts val="1600"/>
              </a:spcBef>
              <a:spcAft>
                <a:spcPts val="0"/>
              </a:spcAft>
              <a:buSzPts val="1400"/>
              <a:buFont typeface="Poppins"/>
              <a:buChar char="○"/>
              <a:defRPr>
                <a:latin typeface="Poppins"/>
                <a:ea typeface="Poppins"/>
                <a:cs typeface="Poppins"/>
                <a:sym typeface="Poppins"/>
              </a:defRPr>
            </a:lvl8pPr>
            <a:lvl9pPr indent="-317500" lvl="8" marL="4114800" rtl="0">
              <a:spcBef>
                <a:spcPts val="1600"/>
              </a:spcBef>
              <a:spcAft>
                <a:spcPts val="1600"/>
              </a:spcAft>
              <a:buSzPts val="1400"/>
              <a:buFont typeface="Poppins"/>
              <a:buChar char="■"/>
              <a:defRPr>
                <a:latin typeface="Poppins"/>
                <a:ea typeface="Poppins"/>
                <a:cs typeface="Poppins"/>
                <a:sym typeface="Poppins"/>
              </a:defRPr>
            </a:lvl9pPr>
          </a:lstStyle>
          <a:p/>
        </p:txBody>
      </p:sp>
      <p:sp>
        <p:nvSpPr>
          <p:cNvPr id="99" name="Google Shape;99;p21"/>
          <p:cNvSpPr txBox="1"/>
          <p:nvPr>
            <p:ph type="title"/>
          </p:nvPr>
        </p:nvSpPr>
        <p:spPr>
          <a:xfrm>
            <a:off x="1443600" y="164725"/>
            <a:ext cx="7523700" cy="12921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C3265"/>
              </a:buClr>
              <a:buSzPts val="3000"/>
              <a:buNone/>
              <a:defRPr>
                <a:solidFill>
                  <a:srgbClr val="0C326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00" name="Google Shape;100;p21"/>
          <p:cNvPicPr preferRelativeResize="0"/>
          <p:nvPr/>
        </p:nvPicPr>
        <p:blipFill rotWithShape="1">
          <a:blip r:embed="rId2">
            <a:alphaModFix/>
          </a:blip>
          <a:srcRect b="60801" l="35978" r="49574" t="5151"/>
          <a:stretch/>
        </p:blipFill>
        <p:spPr>
          <a:xfrm>
            <a:off x="174725" y="167437"/>
            <a:ext cx="1048223" cy="1321971"/>
          </a:xfrm>
          <a:prstGeom prst="rect">
            <a:avLst/>
          </a:prstGeom>
          <a:noFill/>
          <a:ln>
            <a:noFill/>
          </a:ln>
        </p:spPr>
      </p:pic>
    </p:spTree>
  </p:cSld>
  <p:clrMapOvr>
    <a:masterClrMapping/>
  </p:clrMapOvr>
  <p:extLst>
    <p:ext uri="{DCECCB84-F9BA-43D5-87BE-67443E8EF086}">
      <p15:sldGuideLst>
        <p15:guide id="1" orient="horz" pos="109">
          <p15:clr>
            <a:srgbClr val="FA7B17"/>
          </p15:clr>
        </p15:guide>
        <p15:guide id="2" orient="horz" pos="935">
          <p15:clr>
            <a:srgbClr val="FA7B17"/>
          </p15:clr>
        </p15:guide>
        <p15:guide id="3" pos="837">
          <p15:clr>
            <a:srgbClr val="FA7B17"/>
          </p15:clr>
        </p15:guide>
        <p15:guide id="4" pos="77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1 2 1 1 1 1">
  <p:cSld name="CUSTOM_5_2_1_1_1_1">
    <p:spTree>
      <p:nvGrpSpPr>
        <p:cNvPr id="101" name="Shape 101"/>
        <p:cNvGrpSpPr/>
        <p:nvPr/>
      </p:nvGrpSpPr>
      <p:grpSpPr>
        <a:xfrm>
          <a:off x="0" y="0"/>
          <a:ext cx="0" cy="0"/>
          <a:chOff x="0" y="0"/>
          <a:chExt cx="0" cy="0"/>
        </a:xfrm>
      </p:grpSpPr>
      <p:sp>
        <p:nvSpPr>
          <p:cNvPr id="102" name="Google Shape;102;p22"/>
          <p:cNvSpPr/>
          <p:nvPr/>
        </p:nvSpPr>
        <p:spPr>
          <a:xfrm>
            <a:off x="1328925" y="172925"/>
            <a:ext cx="7638300" cy="13110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2"/>
          <p:cNvSpPr txBox="1"/>
          <p:nvPr>
            <p:ph idx="1" type="body"/>
          </p:nvPr>
        </p:nvSpPr>
        <p:spPr>
          <a:xfrm>
            <a:off x="1443600" y="1551250"/>
            <a:ext cx="7388700" cy="30177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SzPts val="2200"/>
              <a:buFont typeface="Poppins"/>
              <a:buChar char="●"/>
              <a:defRPr>
                <a:latin typeface="Poppins"/>
                <a:ea typeface="Poppins"/>
                <a:cs typeface="Poppins"/>
                <a:sym typeface="Poppins"/>
              </a:defRPr>
            </a:lvl1pPr>
            <a:lvl2pPr indent="-317500" lvl="1" marL="914400" rtl="0">
              <a:spcBef>
                <a:spcPts val="1600"/>
              </a:spcBef>
              <a:spcAft>
                <a:spcPts val="0"/>
              </a:spcAft>
              <a:buSzPts val="1400"/>
              <a:buFont typeface="Poppins"/>
              <a:buChar char="○"/>
              <a:defRPr>
                <a:latin typeface="Poppins"/>
                <a:ea typeface="Poppins"/>
                <a:cs typeface="Poppins"/>
                <a:sym typeface="Poppins"/>
              </a:defRPr>
            </a:lvl2pPr>
            <a:lvl3pPr indent="-317500" lvl="2" marL="1371600" rtl="0">
              <a:spcBef>
                <a:spcPts val="1600"/>
              </a:spcBef>
              <a:spcAft>
                <a:spcPts val="0"/>
              </a:spcAft>
              <a:buSzPts val="1400"/>
              <a:buFont typeface="Poppins"/>
              <a:buChar char="■"/>
              <a:defRPr>
                <a:latin typeface="Poppins"/>
                <a:ea typeface="Poppins"/>
                <a:cs typeface="Poppins"/>
                <a:sym typeface="Poppins"/>
              </a:defRPr>
            </a:lvl3pPr>
            <a:lvl4pPr indent="-317500" lvl="3" marL="1828800" rtl="0">
              <a:spcBef>
                <a:spcPts val="1600"/>
              </a:spcBef>
              <a:spcAft>
                <a:spcPts val="0"/>
              </a:spcAft>
              <a:buSzPts val="1400"/>
              <a:buFont typeface="Poppins"/>
              <a:buChar char="●"/>
              <a:defRPr>
                <a:latin typeface="Poppins"/>
                <a:ea typeface="Poppins"/>
                <a:cs typeface="Poppins"/>
                <a:sym typeface="Poppins"/>
              </a:defRPr>
            </a:lvl4pPr>
            <a:lvl5pPr indent="-317500" lvl="4" marL="2286000" rtl="0">
              <a:spcBef>
                <a:spcPts val="1600"/>
              </a:spcBef>
              <a:spcAft>
                <a:spcPts val="0"/>
              </a:spcAft>
              <a:buSzPts val="1400"/>
              <a:buFont typeface="Poppins"/>
              <a:buChar char="○"/>
              <a:defRPr>
                <a:latin typeface="Poppins"/>
                <a:ea typeface="Poppins"/>
                <a:cs typeface="Poppins"/>
                <a:sym typeface="Poppins"/>
              </a:defRPr>
            </a:lvl5pPr>
            <a:lvl6pPr indent="-317500" lvl="5" marL="2743200" rtl="0">
              <a:spcBef>
                <a:spcPts val="1600"/>
              </a:spcBef>
              <a:spcAft>
                <a:spcPts val="0"/>
              </a:spcAft>
              <a:buSzPts val="1400"/>
              <a:buFont typeface="Poppins"/>
              <a:buChar char="■"/>
              <a:defRPr>
                <a:latin typeface="Poppins"/>
                <a:ea typeface="Poppins"/>
                <a:cs typeface="Poppins"/>
                <a:sym typeface="Poppins"/>
              </a:defRPr>
            </a:lvl6pPr>
            <a:lvl7pPr indent="-317500" lvl="6" marL="3200400" rtl="0">
              <a:spcBef>
                <a:spcPts val="1600"/>
              </a:spcBef>
              <a:spcAft>
                <a:spcPts val="0"/>
              </a:spcAft>
              <a:buSzPts val="1400"/>
              <a:buFont typeface="Poppins"/>
              <a:buChar char="●"/>
              <a:defRPr>
                <a:latin typeface="Poppins"/>
                <a:ea typeface="Poppins"/>
                <a:cs typeface="Poppins"/>
                <a:sym typeface="Poppins"/>
              </a:defRPr>
            </a:lvl7pPr>
            <a:lvl8pPr indent="-317500" lvl="7" marL="3657600" rtl="0">
              <a:spcBef>
                <a:spcPts val="1600"/>
              </a:spcBef>
              <a:spcAft>
                <a:spcPts val="0"/>
              </a:spcAft>
              <a:buSzPts val="1400"/>
              <a:buFont typeface="Poppins"/>
              <a:buChar char="○"/>
              <a:defRPr>
                <a:latin typeface="Poppins"/>
                <a:ea typeface="Poppins"/>
                <a:cs typeface="Poppins"/>
                <a:sym typeface="Poppins"/>
              </a:defRPr>
            </a:lvl8pPr>
            <a:lvl9pPr indent="-317500" lvl="8" marL="4114800" rtl="0">
              <a:spcBef>
                <a:spcPts val="1600"/>
              </a:spcBef>
              <a:spcAft>
                <a:spcPts val="1600"/>
              </a:spcAft>
              <a:buSzPts val="1400"/>
              <a:buFont typeface="Poppins"/>
              <a:buChar char="■"/>
              <a:defRPr>
                <a:latin typeface="Poppins"/>
                <a:ea typeface="Poppins"/>
                <a:cs typeface="Poppins"/>
                <a:sym typeface="Poppins"/>
              </a:defRPr>
            </a:lvl9pPr>
          </a:lstStyle>
          <a:p/>
        </p:txBody>
      </p:sp>
      <p:sp>
        <p:nvSpPr>
          <p:cNvPr id="104" name="Google Shape;104;p22"/>
          <p:cNvSpPr txBox="1"/>
          <p:nvPr>
            <p:ph type="title"/>
          </p:nvPr>
        </p:nvSpPr>
        <p:spPr>
          <a:xfrm>
            <a:off x="1443600" y="164725"/>
            <a:ext cx="7523700" cy="12921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C3265"/>
              </a:buClr>
              <a:buSzPts val="3000"/>
              <a:buNone/>
              <a:defRPr>
                <a:solidFill>
                  <a:srgbClr val="0C326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05" name="Google Shape;105;p22"/>
          <p:cNvPicPr preferRelativeResize="0"/>
          <p:nvPr/>
        </p:nvPicPr>
        <p:blipFill rotWithShape="1">
          <a:blip r:embed="rId2">
            <a:alphaModFix/>
          </a:blip>
          <a:srcRect b="5963" l="20633" r="65429" t="61463"/>
          <a:stretch/>
        </p:blipFill>
        <p:spPr>
          <a:xfrm>
            <a:off x="174725" y="172925"/>
            <a:ext cx="1048223" cy="1311000"/>
          </a:xfrm>
          <a:prstGeom prst="rect">
            <a:avLst/>
          </a:prstGeom>
          <a:noFill/>
          <a:ln>
            <a:noFill/>
          </a:ln>
        </p:spPr>
      </p:pic>
    </p:spTree>
  </p:cSld>
  <p:clrMapOvr>
    <a:masterClrMapping/>
  </p:clrMapOvr>
  <p:extLst>
    <p:ext uri="{DCECCB84-F9BA-43D5-87BE-67443E8EF086}">
      <p15:sldGuideLst>
        <p15:guide id="1" orient="horz" pos="109">
          <p15:clr>
            <a:srgbClr val="FA7B17"/>
          </p15:clr>
        </p15:guide>
        <p15:guide id="2" orient="horz" pos="935">
          <p15:clr>
            <a:srgbClr val="FA7B17"/>
          </p15:clr>
        </p15:guide>
        <p15:guide id="3" pos="837">
          <p15:clr>
            <a:srgbClr val="FA7B17"/>
          </p15:clr>
        </p15:guide>
        <p15:guide id="4" pos="77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1 1 1 1 1 1 1 1">
  <p:cSld name="CUSTOM_5_1_1_1_1_1_1_1">
    <p:spTree>
      <p:nvGrpSpPr>
        <p:cNvPr id="106" name="Shape 106"/>
        <p:cNvGrpSpPr/>
        <p:nvPr/>
      </p:nvGrpSpPr>
      <p:grpSpPr>
        <a:xfrm>
          <a:off x="0" y="0"/>
          <a:ext cx="0" cy="0"/>
          <a:chOff x="0" y="0"/>
          <a:chExt cx="0" cy="0"/>
        </a:xfrm>
      </p:grpSpPr>
      <p:sp>
        <p:nvSpPr>
          <p:cNvPr id="107" name="Google Shape;107;p23"/>
          <p:cNvSpPr/>
          <p:nvPr/>
        </p:nvSpPr>
        <p:spPr>
          <a:xfrm>
            <a:off x="1325925" y="172925"/>
            <a:ext cx="7641300" cy="1311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3"/>
          <p:cNvSpPr txBox="1"/>
          <p:nvPr>
            <p:ph idx="1" type="body"/>
          </p:nvPr>
        </p:nvSpPr>
        <p:spPr>
          <a:xfrm>
            <a:off x="1443600" y="1551250"/>
            <a:ext cx="7388700" cy="30177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Clr>
                <a:schemeClr val="accent4"/>
              </a:buClr>
              <a:buSzPts val="2200"/>
              <a:buFont typeface="Poppins"/>
              <a:buChar char="●"/>
              <a:defRPr>
                <a:solidFill>
                  <a:schemeClr val="accent4"/>
                </a:solidFill>
                <a:latin typeface="Poppins"/>
                <a:ea typeface="Poppins"/>
                <a:cs typeface="Poppins"/>
                <a:sym typeface="Poppins"/>
              </a:defRPr>
            </a:lvl1pPr>
            <a:lvl2pPr indent="-317500" lvl="1" marL="9144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2pPr>
            <a:lvl3pPr indent="-317500" lvl="2" marL="13716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3pPr>
            <a:lvl4pPr indent="-317500" lvl="3" marL="18288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4pPr>
            <a:lvl5pPr indent="-317500" lvl="4" marL="22860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5pPr>
            <a:lvl6pPr indent="-317500" lvl="5" marL="27432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6pPr>
            <a:lvl7pPr indent="-317500" lvl="6" marL="32004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7pPr>
            <a:lvl8pPr indent="-317500" lvl="7" marL="36576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8pPr>
            <a:lvl9pPr indent="-317500" lvl="8" marL="4114800" rtl="0">
              <a:spcBef>
                <a:spcPts val="1600"/>
              </a:spcBef>
              <a:spcAft>
                <a:spcPts val="1600"/>
              </a:spcAft>
              <a:buClr>
                <a:schemeClr val="accent4"/>
              </a:buClr>
              <a:buSzPts val="1400"/>
              <a:buFont typeface="Poppins"/>
              <a:buChar char="■"/>
              <a:defRPr>
                <a:solidFill>
                  <a:schemeClr val="accent4"/>
                </a:solidFill>
                <a:latin typeface="Poppins"/>
                <a:ea typeface="Poppins"/>
                <a:cs typeface="Poppins"/>
                <a:sym typeface="Poppins"/>
              </a:defRPr>
            </a:lvl9pPr>
          </a:lstStyle>
          <a:p/>
        </p:txBody>
      </p:sp>
      <p:sp>
        <p:nvSpPr>
          <p:cNvPr id="109" name="Google Shape;109;p23"/>
          <p:cNvSpPr txBox="1"/>
          <p:nvPr>
            <p:ph type="title"/>
          </p:nvPr>
        </p:nvSpPr>
        <p:spPr>
          <a:xfrm>
            <a:off x="1443600" y="164725"/>
            <a:ext cx="7523700" cy="1292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pic>
        <p:nvPicPr>
          <p:cNvPr id="110" name="Google Shape;110;p23"/>
          <p:cNvPicPr preferRelativeResize="0"/>
          <p:nvPr/>
        </p:nvPicPr>
        <p:blipFill rotWithShape="1">
          <a:blip r:embed="rId2">
            <a:alphaModFix/>
          </a:blip>
          <a:srcRect b="5837" l="40109" r="50000" t="70804"/>
          <a:stretch/>
        </p:blipFill>
        <p:spPr>
          <a:xfrm>
            <a:off x="174725" y="164725"/>
            <a:ext cx="1051177" cy="1328651"/>
          </a:xfrm>
          <a:prstGeom prst="rect">
            <a:avLst/>
          </a:prstGeom>
          <a:noFill/>
          <a:ln>
            <a:noFill/>
          </a:ln>
        </p:spPr>
      </p:pic>
    </p:spTree>
  </p:cSld>
  <p:clrMapOvr>
    <a:masterClrMapping/>
  </p:clrMapOvr>
  <p:extLst>
    <p:ext uri="{DCECCB84-F9BA-43D5-87BE-67443E8EF086}">
      <p15:sldGuideLst>
        <p15:guide id="1" pos="835">
          <p15:clr>
            <a:srgbClr val="FA7B17"/>
          </p15:clr>
        </p15:guide>
        <p15:guide id="2" pos="772">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1 1 1 1 1 1 1 1 1">
  <p:cSld name="CUSTOM_5_1_1_1_1_1_1_1_1">
    <p:spTree>
      <p:nvGrpSpPr>
        <p:cNvPr id="111" name="Shape 111"/>
        <p:cNvGrpSpPr/>
        <p:nvPr/>
      </p:nvGrpSpPr>
      <p:grpSpPr>
        <a:xfrm>
          <a:off x="0" y="0"/>
          <a:ext cx="0" cy="0"/>
          <a:chOff x="0" y="0"/>
          <a:chExt cx="0" cy="0"/>
        </a:xfrm>
      </p:grpSpPr>
      <p:sp>
        <p:nvSpPr>
          <p:cNvPr id="112" name="Google Shape;112;p24"/>
          <p:cNvSpPr/>
          <p:nvPr/>
        </p:nvSpPr>
        <p:spPr>
          <a:xfrm>
            <a:off x="1325925" y="172925"/>
            <a:ext cx="7641300" cy="1311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4"/>
          <p:cNvSpPr txBox="1"/>
          <p:nvPr>
            <p:ph idx="1" type="body"/>
          </p:nvPr>
        </p:nvSpPr>
        <p:spPr>
          <a:xfrm>
            <a:off x="1443600" y="1551250"/>
            <a:ext cx="7388700" cy="30177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Clr>
                <a:schemeClr val="accent4"/>
              </a:buClr>
              <a:buSzPts val="2200"/>
              <a:buFont typeface="Poppins"/>
              <a:buChar char="●"/>
              <a:defRPr>
                <a:solidFill>
                  <a:schemeClr val="accent4"/>
                </a:solidFill>
                <a:latin typeface="Poppins"/>
                <a:ea typeface="Poppins"/>
                <a:cs typeface="Poppins"/>
                <a:sym typeface="Poppins"/>
              </a:defRPr>
            </a:lvl1pPr>
            <a:lvl2pPr indent="-317500" lvl="1" marL="9144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2pPr>
            <a:lvl3pPr indent="-317500" lvl="2" marL="13716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3pPr>
            <a:lvl4pPr indent="-317500" lvl="3" marL="18288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4pPr>
            <a:lvl5pPr indent="-317500" lvl="4" marL="22860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5pPr>
            <a:lvl6pPr indent="-317500" lvl="5" marL="27432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6pPr>
            <a:lvl7pPr indent="-317500" lvl="6" marL="32004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7pPr>
            <a:lvl8pPr indent="-317500" lvl="7" marL="3657600" rtl="0">
              <a:spcBef>
                <a:spcPts val="1600"/>
              </a:spcBef>
              <a:spcAft>
                <a:spcPts val="0"/>
              </a:spcAft>
              <a:buClr>
                <a:schemeClr val="accent4"/>
              </a:buClr>
              <a:buSzPts val="1400"/>
              <a:buFont typeface="Poppins"/>
              <a:buChar char="○"/>
              <a:defRPr>
                <a:solidFill>
                  <a:schemeClr val="accent4"/>
                </a:solidFill>
                <a:latin typeface="Poppins"/>
                <a:ea typeface="Poppins"/>
                <a:cs typeface="Poppins"/>
                <a:sym typeface="Poppins"/>
              </a:defRPr>
            </a:lvl8pPr>
            <a:lvl9pPr indent="-317500" lvl="8" marL="4114800" rtl="0">
              <a:spcBef>
                <a:spcPts val="1600"/>
              </a:spcBef>
              <a:spcAft>
                <a:spcPts val="1600"/>
              </a:spcAft>
              <a:buClr>
                <a:schemeClr val="accent4"/>
              </a:buClr>
              <a:buSzPts val="1400"/>
              <a:buFont typeface="Poppins"/>
              <a:buChar char="■"/>
              <a:defRPr>
                <a:solidFill>
                  <a:schemeClr val="accent4"/>
                </a:solidFill>
                <a:latin typeface="Poppins"/>
                <a:ea typeface="Poppins"/>
                <a:cs typeface="Poppins"/>
                <a:sym typeface="Poppins"/>
              </a:defRPr>
            </a:lvl9pPr>
          </a:lstStyle>
          <a:p/>
        </p:txBody>
      </p:sp>
      <p:sp>
        <p:nvSpPr>
          <p:cNvPr id="114" name="Google Shape;114;p24"/>
          <p:cNvSpPr txBox="1"/>
          <p:nvPr>
            <p:ph type="title"/>
          </p:nvPr>
        </p:nvSpPr>
        <p:spPr>
          <a:xfrm>
            <a:off x="1443600" y="164725"/>
            <a:ext cx="7523700" cy="1292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pic>
        <p:nvPicPr>
          <p:cNvPr id="115" name="Google Shape;115;p24"/>
          <p:cNvPicPr preferRelativeResize="0"/>
          <p:nvPr/>
        </p:nvPicPr>
        <p:blipFill rotWithShape="1">
          <a:blip r:embed="rId2">
            <a:alphaModFix/>
          </a:blip>
          <a:srcRect b="5837" l="40109" r="50000" t="70804"/>
          <a:stretch/>
        </p:blipFill>
        <p:spPr>
          <a:xfrm>
            <a:off x="174725" y="164725"/>
            <a:ext cx="1051177" cy="1328651"/>
          </a:xfrm>
          <a:prstGeom prst="rect">
            <a:avLst/>
          </a:prstGeom>
          <a:noFill/>
          <a:ln>
            <a:noFill/>
          </a:ln>
        </p:spPr>
      </p:pic>
      <p:pic>
        <p:nvPicPr>
          <p:cNvPr id="116" name="Google Shape;116;p24"/>
          <p:cNvPicPr preferRelativeResize="0"/>
          <p:nvPr/>
        </p:nvPicPr>
        <p:blipFill rotWithShape="1">
          <a:blip r:embed="rId2">
            <a:alphaModFix/>
          </a:blip>
          <a:srcRect b="6444" l="6495" r="82567" t="67724"/>
          <a:stretch/>
        </p:blipFill>
        <p:spPr>
          <a:xfrm>
            <a:off x="174725" y="167100"/>
            <a:ext cx="1051177" cy="1328651"/>
          </a:xfrm>
          <a:prstGeom prst="rect">
            <a:avLst/>
          </a:prstGeom>
          <a:noFill/>
          <a:ln>
            <a:noFill/>
          </a:ln>
        </p:spPr>
      </p:pic>
      <p:pic>
        <p:nvPicPr>
          <p:cNvPr id="117" name="Google Shape;117;p24"/>
          <p:cNvPicPr preferRelativeResize="0"/>
          <p:nvPr/>
        </p:nvPicPr>
        <p:blipFill rotWithShape="1">
          <a:blip r:embed="rId2">
            <a:alphaModFix/>
          </a:blip>
          <a:srcRect b="30758" l="6495" r="82567" t="67724"/>
          <a:stretch/>
        </p:blipFill>
        <p:spPr>
          <a:xfrm>
            <a:off x="174725" y="135153"/>
            <a:ext cx="1051177" cy="78076"/>
          </a:xfrm>
          <a:prstGeom prst="rect">
            <a:avLst/>
          </a:prstGeom>
          <a:noFill/>
          <a:ln>
            <a:noFill/>
          </a:ln>
        </p:spPr>
      </p:pic>
    </p:spTree>
  </p:cSld>
  <p:clrMapOvr>
    <a:masterClrMapping/>
  </p:clrMapOvr>
  <p:extLst>
    <p:ext uri="{DCECCB84-F9BA-43D5-87BE-67443E8EF086}">
      <p15:sldGuideLst>
        <p15:guide id="1" pos="835">
          <p15:clr>
            <a:srgbClr val="FA7B17"/>
          </p15:clr>
        </p15:guide>
        <p15:guide id="2" pos="772">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1">
  <p:cSld name="CUSTOM_7">
    <p:spTree>
      <p:nvGrpSpPr>
        <p:cNvPr id="118" name="Shape 118"/>
        <p:cNvGrpSpPr/>
        <p:nvPr/>
      </p:nvGrpSpPr>
      <p:grpSpPr>
        <a:xfrm>
          <a:off x="0" y="0"/>
          <a:ext cx="0" cy="0"/>
          <a:chOff x="0" y="0"/>
          <a:chExt cx="0" cy="0"/>
        </a:xfrm>
      </p:grpSpPr>
      <p:sp>
        <p:nvSpPr>
          <p:cNvPr id="119" name="Google Shape;119;p25"/>
          <p:cNvSpPr/>
          <p:nvPr/>
        </p:nvSpPr>
        <p:spPr>
          <a:xfrm>
            <a:off x="4912450" y="3739000"/>
            <a:ext cx="4108200" cy="690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5"/>
          <p:cNvSpPr/>
          <p:nvPr/>
        </p:nvSpPr>
        <p:spPr>
          <a:xfrm>
            <a:off x="5035825" y="113600"/>
            <a:ext cx="3984900" cy="31995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5"/>
          <p:cNvSpPr txBox="1"/>
          <p:nvPr>
            <p:ph type="title"/>
          </p:nvPr>
        </p:nvSpPr>
        <p:spPr>
          <a:xfrm>
            <a:off x="5139950" y="407025"/>
            <a:ext cx="3738900" cy="2773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p:txBody>
      </p:sp>
      <p:sp>
        <p:nvSpPr>
          <p:cNvPr id="22" name="Google Shape;22;p5"/>
          <p:cNvSpPr txBox="1"/>
          <p:nvPr>
            <p:ph idx="1" type="body"/>
          </p:nvPr>
        </p:nvSpPr>
        <p:spPr>
          <a:xfrm>
            <a:off x="311700" y="1152475"/>
            <a:ext cx="8520600" cy="3088200"/>
          </a:xfrm>
          <a:prstGeom prst="rect">
            <a:avLst/>
          </a:prstGeom>
        </p:spPr>
        <p:txBody>
          <a:bodyPr anchorCtr="0" anchor="t" bIns="91425" lIns="91425" spcFirstLastPara="1" rIns="91425" wrap="square" tIns="91425">
            <a:noAutofit/>
          </a:bodyPr>
          <a:lstStyle>
            <a:lvl1pPr indent="-368300" lvl="0" marL="457200">
              <a:spcBef>
                <a:spcPts val="0"/>
              </a:spcBef>
              <a:spcAft>
                <a:spcPts val="0"/>
              </a:spcAft>
              <a:buClr>
                <a:schemeClr val="accent4"/>
              </a:buClr>
              <a:buSzPts val="2200"/>
              <a:buChar char="●"/>
              <a:defRPr>
                <a:solidFill>
                  <a:schemeClr val="accent4"/>
                </a:solidFill>
              </a:defRPr>
            </a:lvl1pPr>
            <a:lvl2pPr indent="-317500" lvl="1" marL="914400">
              <a:spcBef>
                <a:spcPts val="1600"/>
              </a:spcBef>
              <a:spcAft>
                <a:spcPts val="0"/>
              </a:spcAft>
              <a:buClr>
                <a:schemeClr val="accent4"/>
              </a:buClr>
              <a:buSzPts val="1400"/>
              <a:buChar char="○"/>
              <a:defRPr>
                <a:solidFill>
                  <a:schemeClr val="accent4"/>
                </a:solidFill>
              </a:defRPr>
            </a:lvl2pPr>
            <a:lvl3pPr indent="-317500" lvl="2" marL="1371600">
              <a:spcBef>
                <a:spcPts val="1600"/>
              </a:spcBef>
              <a:spcAft>
                <a:spcPts val="0"/>
              </a:spcAft>
              <a:buClr>
                <a:schemeClr val="accent4"/>
              </a:buClr>
              <a:buSzPts val="1400"/>
              <a:buChar char="■"/>
              <a:defRPr>
                <a:solidFill>
                  <a:schemeClr val="accent4"/>
                </a:solidFill>
              </a:defRPr>
            </a:lvl3pPr>
            <a:lvl4pPr indent="-317500" lvl="3" marL="1828800">
              <a:spcBef>
                <a:spcPts val="1600"/>
              </a:spcBef>
              <a:spcAft>
                <a:spcPts val="0"/>
              </a:spcAft>
              <a:buClr>
                <a:schemeClr val="accent4"/>
              </a:buClr>
              <a:buSzPts val="1400"/>
              <a:buChar char="●"/>
              <a:defRPr>
                <a:solidFill>
                  <a:schemeClr val="accent4"/>
                </a:solidFill>
              </a:defRPr>
            </a:lvl4pPr>
            <a:lvl5pPr indent="-317500" lvl="4" marL="2286000">
              <a:spcBef>
                <a:spcPts val="1600"/>
              </a:spcBef>
              <a:spcAft>
                <a:spcPts val="0"/>
              </a:spcAft>
              <a:buClr>
                <a:schemeClr val="accent4"/>
              </a:buClr>
              <a:buSzPts val="1400"/>
              <a:buChar char="○"/>
              <a:defRPr>
                <a:solidFill>
                  <a:schemeClr val="accent4"/>
                </a:solidFill>
              </a:defRPr>
            </a:lvl5pPr>
            <a:lvl6pPr indent="-317500" lvl="5" marL="2743200">
              <a:spcBef>
                <a:spcPts val="1600"/>
              </a:spcBef>
              <a:spcAft>
                <a:spcPts val="0"/>
              </a:spcAft>
              <a:buClr>
                <a:schemeClr val="accent4"/>
              </a:buClr>
              <a:buSzPts val="1400"/>
              <a:buChar char="■"/>
              <a:defRPr>
                <a:solidFill>
                  <a:schemeClr val="accent4"/>
                </a:solidFill>
              </a:defRPr>
            </a:lvl6pPr>
            <a:lvl7pPr indent="-317500" lvl="6" marL="3200400">
              <a:spcBef>
                <a:spcPts val="1600"/>
              </a:spcBef>
              <a:spcAft>
                <a:spcPts val="0"/>
              </a:spcAft>
              <a:buClr>
                <a:schemeClr val="accent4"/>
              </a:buClr>
              <a:buSzPts val="1400"/>
              <a:buChar char="●"/>
              <a:defRPr>
                <a:solidFill>
                  <a:schemeClr val="accent4"/>
                </a:solidFill>
              </a:defRPr>
            </a:lvl7pPr>
            <a:lvl8pPr indent="-317500" lvl="7" marL="3657600">
              <a:spcBef>
                <a:spcPts val="1600"/>
              </a:spcBef>
              <a:spcAft>
                <a:spcPts val="0"/>
              </a:spcAft>
              <a:buClr>
                <a:schemeClr val="accent4"/>
              </a:buClr>
              <a:buSzPts val="1400"/>
              <a:buChar char="○"/>
              <a:defRPr>
                <a:solidFill>
                  <a:schemeClr val="accent4"/>
                </a:solidFill>
              </a:defRPr>
            </a:lvl8pPr>
            <a:lvl9pPr indent="-317500" lvl="8" marL="4114800">
              <a:spcBef>
                <a:spcPts val="1600"/>
              </a:spcBef>
              <a:spcAft>
                <a:spcPts val="1600"/>
              </a:spcAft>
              <a:buClr>
                <a:schemeClr val="accent4"/>
              </a:buClr>
              <a:buSzPts val="1400"/>
              <a:buChar char="■"/>
              <a:defRPr>
                <a:solidFill>
                  <a:schemeClr val="accent4"/>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6"/>
          <p:cNvSpPr/>
          <p:nvPr/>
        </p:nvSpPr>
        <p:spPr>
          <a:xfrm>
            <a:off x="182925" y="171025"/>
            <a:ext cx="8786400" cy="766500"/>
          </a:xfrm>
          <a:prstGeom prst="rect">
            <a:avLst/>
          </a:prstGeom>
          <a:solidFill>
            <a:srgbClr val="00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30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p:txBody>
      </p:sp>
      <p:sp>
        <p:nvSpPr>
          <p:cNvPr id="26" name="Google Shape;26;p6"/>
          <p:cNvSpPr txBox="1"/>
          <p:nvPr>
            <p:ph idx="1" type="body"/>
          </p:nvPr>
        </p:nvSpPr>
        <p:spPr>
          <a:xfrm>
            <a:off x="174600" y="1076275"/>
            <a:ext cx="4336500" cy="3223200"/>
          </a:xfrm>
          <a:prstGeom prst="rect">
            <a:avLst/>
          </a:prstGeom>
          <a:solidFill>
            <a:srgbClr val="D4EEF7"/>
          </a:solidFill>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6"/>
          <p:cNvSpPr txBox="1"/>
          <p:nvPr>
            <p:ph idx="2" type="body"/>
          </p:nvPr>
        </p:nvSpPr>
        <p:spPr>
          <a:xfrm>
            <a:off x="4637398" y="1076275"/>
            <a:ext cx="4336500" cy="3223200"/>
          </a:xfrm>
          <a:prstGeom prst="rect">
            <a:avLst/>
          </a:prstGeom>
          <a:solidFill>
            <a:srgbClr val="D4EEF7"/>
          </a:solidFill>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6"/>
          <p:cNvSpPr/>
          <p:nvPr/>
        </p:nvSpPr>
        <p:spPr>
          <a:xfrm>
            <a:off x="8969400" y="-3575"/>
            <a:ext cx="174600" cy="17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pos="110">
          <p15:clr>
            <a:srgbClr val="FA7B17"/>
          </p15:clr>
        </p15:guide>
        <p15:guide id="2" orient="horz" pos="108">
          <p15:clr>
            <a:srgbClr val="FA7B17"/>
          </p15:clr>
        </p15:guide>
        <p15:guide id="3" pos="565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accent4"/>
              </a:buClr>
              <a:buSzPts val="1200"/>
              <a:buChar char="●"/>
              <a:defRPr sz="1200">
                <a:solidFill>
                  <a:schemeClr val="accent4"/>
                </a:solidFill>
              </a:defRPr>
            </a:lvl1pPr>
            <a:lvl2pPr indent="-304800" lvl="1" marL="914400">
              <a:spcBef>
                <a:spcPts val="1600"/>
              </a:spcBef>
              <a:spcAft>
                <a:spcPts val="0"/>
              </a:spcAft>
              <a:buClr>
                <a:schemeClr val="accent4"/>
              </a:buClr>
              <a:buSzPts val="1200"/>
              <a:buChar char="○"/>
              <a:defRPr sz="1200">
                <a:solidFill>
                  <a:schemeClr val="accent4"/>
                </a:solidFill>
              </a:defRPr>
            </a:lvl2pPr>
            <a:lvl3pPr indent="-304800" lvl="2" marL="1371600">
              <a:spcBef>
                <a:spcPts val="1600"/>
              </a:spcBef>
              <a:spcAft>
                <a:spcPts val="0"/>
              </a:spcAft>
              <a:buClr>
                <a:schemeClr val="accent4"/>
              </a:buClr>
              <a:buSzPts val="1200"/>
              <a:buChar char="■"/>
              <a:defRPr sz="1200">
                <a:solidFill>
                  <a:schemeClr val="accent4"/>
                </a:solidFill>
              </a:defRPr>
            </a:lvl3pPr>
            <a:lvl4pPr indent="-304800" lvl="3" marL="1828800">
              <a:spcBef>
                <a:spcPts val="1600"/>
              </a:spcBef>
              <a:spcAft>
                <a:spcPts val="0"/>
              </a:spcAft>
              <a:buClr>
                <a:schemeClr val="accent4"/>
              </a:buClr>
              <a:buSzPts val="1200"/>
              <a:buChar char="●"/>
              <a:defRPr sz="1200">
                <a:solidFill>
                  <a:schemeClr val="accent4"/>
                </a:solidFill>
              </a:defRPr>
            </a:lvl4pPr>
            <a:lvl5pPr indent="-304800" lvl="4" marL="2286000">
              <a:spcBef>
                <a:spcPts val="1600"/>
              </a:spcBef>
              <a:spcAft>
                <a:spcPts val="0"/>
              </a:spcAft>
              <a:buClr>
                <a:schemeClr val="accent4"/>
              </a:buClr>
              <a:buSzPts val="1200"/>
              <a:buChar char="○"/>
              <a:defRPr sz="1200">
                <a:solidFill>
                  <a:schemeClr val="accent4"/>
                </a:solidFill>
              </a:defRPr>
            </a:lvl5pPr>
            <a:lvl6pPr indent="-304800" lvl="5" marL="2743200">
              <a:spcBef>
                <a:spcPts val="1600"/>
              </a:spcBef>
              <a:spcAft>
                <a:spcPts val="0"/>
              </a:spcAft>
              <a:buClr>
                <a:schemeClr val="accent4"/>
              </a:buClr>
              <a:buSzPts val="1200"/>
              <a:buChar char="■"/>
              <a:defRPr sz="1200">
                <a:solidFill>
                  <a:schemeClr val="accent4"/>
                </a:solidFill>
              </a:defRPr>
            </a:lvl6pPr>
            <a:lvl7pPr indent="-304800" lvl="6" marL="3200400">
              <a:spcBef>
                <a:spcPts val="1600"/>
              </a:spcBef>
              <a:spcAft>
                <a:spcPts val="0"/>
              </a:spcAft>
              <a:buClr>
                <a:schemeClr val="accent4"/>
              </a:buClr>
              <a:buSzPts val="1200"/>
              <a:buChar char="●"/>
              <a:defRPr sz="1200">
                <a:solidFill>
                  <a:schemeClr val="accent4"/>
                </a:solidFill>
              </a:defRPr>
            </a:lvl7pPr>
            <a:lvl8pPr indent="-304800" lvl="7" marL="3657600">
              <a:spcBef>
                <a:spcPts val="1600"/>
              </a:spcBef>
              <a:spcAft>
                <a:spcPts val="0"/>
              </a:spcAft>
              <a:buClr>
                <a:schemeClr val="accent4"/>
              </a:buClr>
              <a:buSzPts val="1200"/>
              <a:buChar char="○"/>
              <a:defRPr sz="1200">
                <a:solidFill>
                  <a:schemeClr val="accent4"/>
                </a:solidFill>
              </a:defRPr>
            </a:lvl8pPr>
            <a:lvl9pPr indent="-304800" lvl="8" marL="4114800">
              <a:spcBef>
                <a:spcPts val="1600"/>
              </a:spcBef>
              <a:spcAft>
                <a:spcPts val="1600"/>
              </a:spcAft>
              <a:buClr>
                <a:schemeClr val="accent4"/>
              </a:buClr>
              <a:buSzPts val="1200"/>
              <a:buChar char="■"/>
              <a:defRPr sz="1200">
                <a:solidFill>
                  <a:schemeClr val="accent4"/>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p:nvPr/>
        </p:nvSpPr>
        <p:spPr>
          <a:xfrm>
            <a:off x="182875" y="172925"/>
            <a:ext cx="8782500" cy="4797600"/>
          </a:xfrm>
          <a:prstGeom prst="rect">
            <a:avLst/>
          </a:prstGeom>
          <a:solidFill>
            <a:srgbClr val="00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4"/>
              </a:buClr>
              <a:buSzPts val="4800"/>
              <a:buNone/>
              <a:defRPr sz="4800">
                <a:solidFill>
                  <a:schemeClr val="accent4"/>
                </a:solidFill>
              </a:defRPr>
            </a:lvl1pPr>
            <a:lvl2pPr lvl="1">
              <a:spcBef>
                <a:spcPts val="0"/>
              </a:spcBef>
              <a:spcAft>
                <a:spcPts val="0"/>
              </a:spcAft>
              <a:buClr>
                <a:schemeClr val="accent4"/>
              </a:buClr>
              <a:buSzPts val="4800"/>
              <a:buNone/>
              <a:defRPr sz="4800">
                <a:solidFill>
                  <a:schemeClr val="accent4"/>
                </a:solidFill>
              </a:defRPr>
            </a:lvl2pPr>
            <a:lvl3pPr lvl="2">
              <a:spcBef>
                <a:spcPts val="0"/>
              </a:spcBef>
              <a:spcAft>
                <a:spcPts val="0"/>
              </a:spcAft>
              <a:buClr>
                <a:schemeClr val="accent4"/>
              </a:buClr>
              <a:buSzPts val="4800"/>
              <a:buNone/>
              <a:defRPr sz="4800">
                <a:solidFill>
                  <a:schemeClr val="accent4"/>
                </a:solidFill>
              </a:defRPr>
            </a:lvl3pPr>
            <a:lvl4pPr lvl="3">
              <a:spcBef>
                <a:spcPts val="0"/>
              </a:spcBef>
              <a:spcAft>
                <a:spcPts val="0"/>
              </a:spcAft>
              <a:buClr>
                <a:schemeClr val="accent4"/>
              </a:buClr>
              <a:buSzPts val="4800"/>
              <a:buNone/>
              <a:defRPr sz="4800">
                <a:solidFill>
                  <a:schemeClr val="accent4"/>
                </a:solidFill>
              </a:defRPr>
            </a:lvl4pPr>
            <a:lvl5pPr lvl="4">
              <a:spcBef>
                <a:spcPts val="0"/>
              </a:spcBef>
              <a:spcAft>
                <a:spcPts val="0"/>
              </a:spcAft>
              <a:buClr>
                <a:schemeClr val="accent4"/>
              </a:buClr>
              <a:buSzPts val="4800"/>
              <a:buNone/>
              <a:defRPr sz="4800">
                <a:solidFill>
                  <a:schemeClr val="accent4"/>
                </a:solidFill>
              </a:defRPr>
            </a:lvl5pPr>
            <a:lvl6pPr lvl="5">
              <a:spcBef>
                <a:spcPts val="0"/>
              </a:spcBef>
              <a:spcAft>
                <a:spcPts val="0"/>
              </a:spcAft>
              <a:buClr>
                <a:schemeClr val="accent4"/>
              </a:buClr>
              <a:buSzPts val="4800"/>
              <a:buNone/>
              <a:defRPr sz="4800">
                <a:solidFill>
                  <a:schemeClr val="accent4"/>
                </a:solidFill>
              </a:defRPr>
            </a:lvl6pPr>
            <a:lvl7pPr lvl="6">
              <a:spcBef>
                <a:spcPts val="0"/>
              </a:spcBef>
              <a:spcAft>
                <a:spcPts val="0"/>
              </a:spcAft>
              <a:buClr>
                <a:schemeClr val="accent4"/>
              </a:buClr>
              <a:buSzPts val="4800"/>
              <a:buNone/>
              <a:defRPr sz="4800">
                <a:solidFill>
                  <a:schemeClr val="accent4"/>
                </a:solidFill>
              </a:defRPr>
            </a:lvl7pPr>
            <a:lvl8pPr lvl="7">
              <a:spcBef>
                <a:spcPts val="0"/>
              </a:spcBef>
              <a:spcAft>
                <a:spcPts val="0"/>
              </a:spcAft>
              <a:buClr>
                <a:schemeClr val="accent4"/>
              </a:buClr>
              <a:buSzPts val="4800"/>
              <a:buNone/>
              <a:defRPr sz="4800">
                <a:solidFill>
                  <a:schemeClr val="accent4"/>
                </a:solidFill>
              </a:defRPr>
            </a:lvl8pPr>
            <a:lvl9pPr lvl="8">
              <a:spcBef>
                <a:spcPts val="0"/>
              </a:spcBef>
              <a:spcAft>
                <a:spcPts val="0"/>
              </a:spcAft>
              <a:buClr>
                <a:schemeClr val="accent4"/>
              </a:buClr>
              <a:buSzPts val="4800"/>
              <a:buNone/>
              <a:defRPr sz="4800">
                <a:solidFill>
                  <a:schemeClr val="accent4"/>
                </a:solidFill>
              </a:defRPr>
            </a:lvl9pPr>
          </a:lstStyle>
          <a:p/>
        </p:txBody>
      </p:sp>
      <p:pic>
        <p:nvPicPr>
          <p:cNvPr id="35" name="Google Shape;35;p8"/>
          <p:cNvPicPr preferRelativeResize="0"/>
          <p:nvPr/>
        </p:nvPicPr>
        <p:blipFill rotWithShape="1">
          <a:blip r:embed="rId2">
            <a:alphaModFix/>
          </a:blip>
          <a:srcRect b="21214" l="0" r="0" t="12900"/>
          <a:stretch/>
        </p:blipFill>
        <p:spPr>
          <a:xfrm>
            <a:off x="8061800" y="4392550"/>
            <a:ext cx="905500" cy="504725"/>
          </a:xfrm>
          <a:prstGeom prst="rect">
            <a:avLst/>
          </a:prstGeom>
          <a:noFill/>
          <a:ln>
            <a:noFill/>
          </a:ln>
        </p:spPr>
      </p:pic>
    </p:spTree>
  </p:cSld>
  <p:clrMapOvr>
    <a:masterClrMapping/>
  </p:clrMapOvr>
  <p:extLst>
    <p:ext uri="{DCECCB84-F9BA-43D5-87BE-67443E8EF086}">
      <p15:sldGuideLst>
        <p15:guide id="1" orient="horz" pos="109">
          <p15:clr>
            <a:srgbClr val="FA7B17"/>
          </p15:clr>
        </p15:guide>
        <p15:guide id="2" orient="horz" pos="3131">
          <p15:clr>
            <a:srgbClr val="FA7B17"/>
          </p15:clr>
        </p15:guide>
        <p15:guide id="3" pos="115">
          <p15:clr>
            <a:srgbClr val="FA7B17"/>
          </p15:clr>
        </p15:guide>
        <p15:guide id="4" pos="5648">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603500" y="181225"/>
            <a:ext cx="4355700" cy="47808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6903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32602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68300" lvl="0" marL="457200">
              <a:spcBef>
                <a:spcPts val="0"/>
              </a:spcBef>
              <a:spcAft>
                <a:spcPts val="0"/>
              </a:spcAft>
              <a:buClr>
                <a:schemeClr val="accent4"/>
              </a:buClr>
              <a:buSzPts val="2200"/>
              <a:buChar char="●"/>
              <a:defRPr>
                <a:solidFill>
                  <a:schemeClr val="accent4"/>
                </a:solidFill>
              </a:defRPr>
            </a:lvl1pPr>
            <a:lvl2pPr indent="-317500" lvl="1" marL="914400">
              <a:spcBef>
                <a:spcPts val="1600"/>
              </a:spcBef>
              <a:spcAft>
                <a:spcPts val="0"/>
              </a:spcAft>
              <a:buClr>
                <a:schemeClr val="accent4"/>
              </a:buClr>
              <a:buSzPts val="1400"/>
              <a:buChar char="○"/>
              <a:defRPr>
                <a:solidFill>
                  <a:schemeClr val="accent4"/>
                </a:solidFill>
              </a:defRPr>
            </a:lvl2pPr>
            <a:lvl3pPr indent="-317500" lvl="2" marL="1371600">
              <a:spcBef>
                <a:spcPts val="1600"/>
              </a:spcBef>
              <a:spcAft>
                <a:spcPts val="0"/>
              </a:spcAft>
              <a:buClr>
                <a:schemeClr val="accent4"/>
              </a:buClr>
              <a:buSzPts val="1400"/>
              <a:buChar char="■"/>
              <a:defRPr>
                <a:solidFill>
                  <a:schemeClr val="accent4"/>
                </a:solidFill>
              </a:defRPr>
            </a:lvl3pPr>
            <a:lvl4pPr indent="-317500" lvl="3" marL="1828800">
              <a:spcBef>
                <a:spcPts val="1600"/>
              </a:spcBef>
              <a:spcAft>
                <a:spcPts val="0"/>
              </a:spcAft>
              <a:buClr>
                <a:schemeClr val="accent4"/>
              </a:buClr>
              <a:buSzPts val="1400"/>
              <a:buChar char="●"/>
              <a:defRPr>
                <a:solidFill>
                  <a:schemeClr val="accent4"/>
                </a:solidFill>
              </a:defRPr>
            </a:lvl4pPr>
            <a:lvl5pPr indent="-317500" lvl="4" marL="2286000">
              <a:spcBef>
                <a:spcPts val="1600"/>
              </a:spcBef>
              <a:spcAft>
                <a:spcPts val="0"/>
              </a:spcAft>
              <a:buClr>
                <a:schemeClr val="accent4"/>
              </a:buClr>
              <a:buSzPts val="1400"/>
              <a:buChar char="○"/>
              <a:defRPr>
                <a:solidFill>
                  <a:schemeClr val="accent4"/>
                </a:solidFill>
              </a:defRPr>
            </a:lvl5pPr>
            <a:lvl6pPr indent="-317500" lvl="5" marL="2743200">
              <a:spcBef>
                <a:spcPts val="1600"/>
              </a:spcBef>
              <a:spcAft>
                <a:spcPts val="0"/>
              </a:spcAft>
              <a:buClr>
                <a:schemeClr val="accent4"/>
              </a:buClr>
              <a:buSzPts val="1400"/>
              <a:buChar char="■"/>
              <a:defRPr>
                <a:solidFill>
                  <a:schemeClr val="accent4"/>
                </a:solidFill>
              </a:defRPr>
            </a:lvl6pPr>
            <a:lvl7pPr indent="-317500" lvl="6" marL="3200400">
              <a:spcBef>
                <a:spcPts val="1600"/>
              </a:spcBef>
              <a:spcAft>
                <a:spcPts val="0"/>
              </a:spcAft>
              <a:buClr>
                <a:schemeClr val="accent4"/>
              </a:buClr>
              <a:buSzPts val="1400"/>
              <a:buChar char="●"/>
              <a:defRPr>
                <a:solidFill>
                  <a:schemeClr val="accent4"/>
                </a:solidFill>
              </a:defRPr>
            </a:lvl7pPr>
            <a:lvl8pPr indent="-317500" lvl="7" marL="3657600">
              <a:spcBef>
                <a:spcPts val="1600"/>
              </a:spcBef>
              <a:spcAft>
                <a:spcPts val="0"/>
              </a:spcAft>
              <a:buClr>
                <a:schemeClr val="accent4"/>
              </a:buClr>
              <a:buSzPts val="1400"/>
              <a:buChar char="○"/>
              <a:defRPr>
                <a:solidFill>
                  <a:schemeClr val="accent4"/>
                </a:solidFill>
              </a:defRPr>
            </a:lvl8pPr>
            <a:lvl9pPr indent="-317500" lvl="8" marL="4114800">
              <a:spcBef>
                <a:spcPts val="1600"/>
              </a:spcBef>
              <a:spcAft>
                <a:spcPts val="1600"/>
              </a:spcAft>
              <a:buClr>
                <a:schemeClr val="accent4"/>
              </a:buClr>
              <a:buSzPts val="1400"/>
              <a:buChar char="■"/>
              <a:defRPr>
                <a:solidFill>
                  <a:schemeClr val="accent4"/>
                </a:solidFill>
              </a:defRPr>
            </a:lvl9pPr>
          </a:lstStyle>
          <a:p/>
        </p:txBody>
      </p:sp>
      <p:pic>
        <p:nvPicPr>
          <p:cNvPr id="41" name="Google Shape;41;p9"/>
          <p:cNvPicPr preferRelativeResize="0"/>
          <p:nvPr/>
        </p:nvPicPr>
        <p:blipFill rotWithShape="1">
          <a:blip r:embed="rId2">
            <a:alphaModFix/>
          </a:blip>
          <a:srcRect b="21214" l="0" r="0" t="12900"/>
          <a:stretch/>
        </p:blipFill>
        <p:spPr>
          <a:xfrm>
            <a:off x="8061800" y="4392550"/>
            <a:ext cx="905500" cy="504725"/>
          </a:xfrm>
          <a:prstGeom prst="rect">
            <a:avLst/>
          </a:prstGeom>
          <a:noFill/>
          <a:ln>
            <a:noFill/>
          </a:ln>
        </p:spPr>
      </p:pic>
    </p:spTree>
  </p:cSld>
  <p:clrMapOvr>
    <a:masterClrMapping/>
  </p:clrMapOvr>
  <p:extLst>
    <p:ext uri="{DCECCB84-F9BA-43D5-87BE-67443E8EF086}">
      <p15:sldGuideLst>
        <p15:guide id="1" orient="horz" pos="114">
          <p15:clr>
            <a:srgbClr val="FA7B17"/>
          </p15:clr>
        </p15:guide>
        <p15:guide id="2" pos="115">
          <p15:clr>
            <a:srgbClr val="FA7B17"/>
          </p15:clr>
        </p15:guide>
        <p15:guide id="3" pos="5644">
          <p15:clr>
            <a:srgbClr val="FA7B17"/>
          </p15:clr>
        </p15:guide>
        <p15:guide id="4" orient="horz" pos="3126">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4"/>
              </a:buClr>
              <a:buSzPts val="2200"/>
              <a:buNone/>
              <a:defRPr>
                <a:solidFill>
                  <a:schemeClr val="accent4"/>
                </a:solidFill>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theme" Target="../theme/theme2.xml"/><Relationship Id="rId25" Type="http://schemas.openxmlformats.org/officeDocument/2006/relationships/slideLayout" Target="../slideLayouts/slideLayout2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C9FF"/>
              </a:buClr>
              <a:buSzPts val="3000"/>
              <a:buFont typeface="Poppins"/>
              <a:buNone/>
              <a:defRPr b="1" sz="3000">
                <a:solidFill>
                  <a:srgbClr val="00C9FF"/>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68300" lvl="0" marL="457200">
              <a:lnSpc>
                <a:spcPct val="115000"/>
              </a:lnSpc>
              <a:spcBef>
                <a:spcPts val="0"/>
              </a:spcBef>
              <a:spcAft>
                <a:spcPts val="0"/>
              </a:spcAft>
              <a:buClr>
                <a:srgbClr val="0C3265"/>
              </a:buClr>
              <a:buSzPts val="2200"/>
              <a:buFont typeface="Poppins"/>
              <a:buChar char="●"/>
              <a:defRPr sz="2200">
                <a:solidFill>
                  <a:srgbClr val="0C3265"/>
                </a:solidFill>
                <a:latin typeface="Poppins"/>
                <a:ea typeface="Poppins"/>
                <a:cs typeface="Poppins"/>
                <a:sym typeface="Poppins"/>
              </a:defRPr>
            </a:lvl1pPr>
            <a:lvl2pPr indent="-317500" lvl="1" marL="914400">
              <a:lnSpc>
                <a:spcPct val="115000"/>
              </a:lnSpc>
              <a:spcBef>
                <a:spcPts val="1600"/>
              </a:spcBef>
              <a:spcAft>
                <a:spcPts val="0"/>
              </a:spcAft>
              <a:buClr>
                <a:srgbClr val="0C3265"/>
              </a:buClr>
              <a:buSzPts val="1400"/>
              <a:buFont typeface="Poppins"/>
              <a:buChar char="○"/>
              <a:defRPr b="1">
                <a:solidFill>
                  <a:srgbClr val="0C3265"/>
                </a:solidFill>
                <a:latin typeface="Poppins"/>
                <a:ea typeface="Poppins"/>
                <a:cs typeface="Poppins"/>
                <a:sym typeface="Poppins"/>
              </a:defRPr>
            </a:lvl2pPr>
            <a:lvl3pPr indent="-317500" lvl="2" marL="1371600">
              <a:lnSpc>
                <a:spcPct val="115000"/>
              </a:lnSpc>
              <a:spcBef>
                <a:spcPts val="1600"/>
              </a:spcBef>
              <a:spcAft>
                <a:spcPts val="0"/>
              </a:spcAft>
              <a:buClr>
                <a:srgbClr val="0C3265"/>
              </a:buClr>
              <a:buSzPts val="1400"/>
              <a:buFont typeface="Poppins"/>
              <a:buChar char="■"/>
              <a:defRPr b="1">
                <a:solidFill>
                  <a:srgbClr val="0C3265"/>
                </a:solidFill>
                <a:latin typeface="Poppins"/>
                <a:ea typeface="Poppins"/>
                <a:cs typeface="Poppins"/>
                <a:sym typeface="Poppins"/>
              </a:defRPr>
            </a:lvl3pPr>
            <a:lvl4pPr indent="-317500" lvl="3" marL="1828800">
              <a:lnSpc>
                <a:spcPct val="115000"/>
              </a:lnSpc>
              <a:spcBef>
                <a:spcPts val="1600"/>
              </a:spcBef>
              <a:spcAft>
                <a:spcPts val="0"/>
              </a:spcAft>
              <a:buClr>
                <a:srgbClr val="0C3265"/>
              </a:buClr>
              <a:buSzPts val="1400"/>
              <a:buFont typeface="Poppins"/>
              <a:buChar char="●"/>
              <a:defRPr b="1">
                <a:solidFill>
                  <a:srgbClr val="0C3265"/>
                </a:solidFill>
                <a:latin typeface="Poppins"/>
                <a:ea typeface="Poppins"/>
                <a:cs typeface="Poppins"/>
                <a:sym typeface="Poppins"/>
              </a:defRPr>
            </a:lvl4pPr>
            <a:lvl5pPr indent="-317500" lvl="4" marL="2286000">
              <a:lnSpc>
                <a:spcPct val="115000"/>
              </a:lnSpc>
              <a:spcBef>
                <a:spcPts val="1600"/>
              </a:spcBef>
              <a:spcAft>
                <a:spcPts val="0"/>
              </a:spcAft>
              <a:buClr>
                <a:srgbClr val="0C3265"/>
              </a:buClr>
              <a:buSzPts val="1400"/>
              <a:buFont typeface="Poppins"/>
              <a:buChar char="○"/>
              <a:defRPr b="1">
                <a:solidFill>
                  <a:srgbClr val="0C3265"/>
                </a:solidFill>
                <a:latin typeface="Poppins"/>
                <a:ea typeface="Poppins"/>
                <a:cs typeface="Poppins"/>
                <a:sym typeface="Poppins"/>
              </a:defRPr>
            </a:lvl5pPr>
            <a:lvl6pPr indent="-317500" lvl="5" marL="2743200">
              <a:lnSpc>
                <a:spcPct val="115000"/>
              </a:lnSpc>
              <a:spcBef>
                <a:spcPts val="1600"/>
              </a:spcBef>
              <a:spcAft>
                <a:spcPts val="0"/>
              </a:spcAft>
              <a:buClr>
                <a:srgbClr val="0C3265"/>
              </a:buClr>
              <a:buSzPts val="1400"/>
              <a:buFont typeface="Poppins"/>
              <a:buChar char="■"/>
              <a:defRPr>
                <a:solidFill>
                  <a:srgbClr val="0C3265"/>
                </a:solidFill>
                <a:latin typeface="Poppins"/>
                <a:ea typeface="Poppins"/>
                <a:cs typeface="Poppins"/>
                <a:sym typeface="Poppins"/>
              </a:defRPr>
            </a:lvl6pPr>
            <a:lvl7pPr indent="-317500" lvl="6" marL="3200400">
              <a:lnSpc>
                <a:spcPct val="115000"/>
              </a:lnSpc>
              <a:spcBef>
                <a:spcPts val="1600"/>
              </a:spcBef>
              <a:spcAft>
                <a:spcPts val="0"/>
              </a:spcAft>
              <a:buClr>
                <a:srgbClr val="0C3265"/>
              </a:buClr>
              <a:buSzPts val="1400"/>
              <a:buFont typeface="Poppins"/>
              <a:buChar char="●"/>
              <a:defRPr>
                <a:solidFill>
                  <a:srgbClr val="0C3265"/>
                </a:solidFill>
                <a:latin typeface="Poppins"/>
                <a:ea typeface="Poppins"/>
                <a:cs typeface="Poppins"/>
                <a:sym typeface="Poppins"/>
              </a:defRPr>
            </a:lvl7pPr>
            <a:lvl8pPr indent="-317500" lvl="7" marL="3657600">
              <a:lnSpc>
                <a:spcPct val="115000"/>
              </a:lnSpc>
              <a:spcBef>
                <a:spcPts val="1600"/>
              </a:spcBef>
              <a:spcAft>
                <a:spcPts val="0"/>
              </a:spcAft>
              <a:buClr>
                <a:srgbClr val="0C3265"/>
              </a:buClr>
              <a:buSzPts val="1400"/>
              <a:buFont typeface="Poppins"/>
              <a:buChar char="○"/>
              <a:defRPr>
                <a:solidFill>
                  <a:srgbClr val="0C3265"/>
                </a:solidFill>
                <a:latin typeface="Poppins"/>
                <a:ea typeface="Poppins"/>
                <a:cs typeface="Poppins"/>
                <a:sym typeface="Poppins"/>
              </a:defRPr>
            </a:lvl8pPr>
            <a:lvl9pPr indent="-317500" lvl="8" marL="4114800">
              <a:lnSpc>
                <a:spcPct val="115000"/>
              </a:lnSpc>
              <a:spcBef>
                <a:spcPts val="1600"/>
              </a:spcBef>
              <a:spcAft>
                <a:spcPts val="1600"/>
              </a:spcAft>
              <a:buClr>
                <a:srgbClr val="0C3265"/>
              </a:buClr>
              <a:buSzPts val="1400"/>
              <a:buFont typeface="Poppins"/>
              <a:buChar char="■"/>
              <a:defRPr>
                <a:solidFill>
                  <a:srgbClr val="0C3265"/>
                </a:solidFill>
                <a:latin typeface="Poppins"/>
                <a:ea typeface="Poppins"/>
                <a:cs typeface="Poppins"/>
                <a:sym typeface="Poppins"/>
              </a:defRPr>
            </a:lvl9pPr>
          </a:lstStyle>
          <a:p/>
        </p:txBody>
      </p:sp>
      <p:pic>
        <p:nvPicPr>
          <p:cNvPr id="8" name="Google Shape;8;p1"/>
          <p:cNvPicPr preferRelativeResize="0"/>
          <p:nvPr/>
        </p:nvPicPr>
        <p:blipFill rotWithShape="1">
          <a:blip r:embed="rId1">
            <a:alphaModFix/>
          </a:blip>
          <a:srcRect b="21214" l="0" r="0" t="12900"/>
          <a:stretch/>
        </p:blipFill>
        <p:spPr>
          <a:xfrm>
            <a:off x="8061800" y="4392550"/>
            <a:ext cx="905500" cy="5047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10">
          <p15:clr>
            <a:srgbClr val="EA4335"/>
          </p15:clr>
        </p15:guide>
        <p15:guide id="2" orient="horz" pos="104">
          <p15:clr>
            <a:srgbClr val="EA4335"/>
          </p15:clr>
        </p15:guide>
        <p15:guide id="3" orient="horz" pos="3134">
          <p15:clr>
            <a:srgbClr val="EA4335"/>
          </p15:clr>
        </p15:guide>
        <p15:guide id="4" pos="5649">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8.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42.png"/><Relationship Id="rId6"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4.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3.png"/><Relationship Id="rId4" Type="http://schemas.openxmlformats.org/officeDocument/2006/relationships/image" Target="../media/image42.png"/><Relationship Id="rId5" Type="http://schemas.openxmlformats.org/officeDocument/2006/relationships/image" Target="../media/image35.png"/><Relationship Id="rId6"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44.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6"/>
          <p:cNvSpPr/>
          <p:nvPr/>
        </p:nvSpPr>
        <p:spPr>
          <a:xfrm>
            <a:off x="3211550" y="200850"/>
            <a:ext cx="5763600" cy="47418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6"/>
          <p:cNvSpPr/>
          <p:nvPr/>
        </p:nvSpPr>
        <p:spPr>
          <a:xfrm>
            <a:off x="207875" y="200850"/>
            <a:ext cx="2881500" cy="4741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6"/>
          <p:cNvSpPr txBox="1"/>
          <p:nvPr/>
        </p:nvSpPr>
        <p:spPr>
          <a:xfrm>
            <a:off x="3660325" y="594625"/>
            <a:ext cx="4964100" cy="434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lang="en" sz="3000">
                <a:solidFill>
                  <a:schemeClr val="accent4"/>
                </a:solidFill>
                <a:latin typeface="Poppins"/>
                <a:ea typeface="Poppins"/>
                <a:cs typeface="Poppins"/>
                <a:sym typeface="Poppins"/>
              </a:rPr>
              <a:t>Welcome</a:t>
            </a:r>
            <a:r>
              <a:rPr b="1" i="0" lang="en" sz="3000" u="none" cap="none" strike="noStrike">
                <a:solidFill>
                  <a:schemeClr val="accent4"/>
                </a:solidFill>
                <a:latin typeface="Poppins"/>
                <a:ea typeface="Poppins"/>
                <a:cs typeface="Poppins"/>
                <a:sym typeface="Poppins"/>
              </a:rPr>
              <a:t>! Here’s how to start our </a:t>
            </a:r>
            <a:r>
              <a:rPr b="1" lang="en" sz="3000">
                <a:solidFill>
                  <a:schemeClr val="accent4"/>
                </a:solidFill>
                <a:latin typeface="Poppins"/>
                <a:ea typeface="Poppins"/>
                <a:cs typeface="Poppins"/>
                <a:sym typeface="Poppins"/>
              </a:rPr>
              <a:t>seminar</a:t>
            </a:r>
            <a:r>
              <a:rPr b="1" i="0" lang="en" sz="3000" u="none" cap="none" strike="noStrike">
                <a:solidFill>
                  <a:schemeClr val="accent4"/>
                </a:solidFill>
                <a:latin typeface="Poppins"/>
                <a:ea typeface="Poppins"/>
                <a:cs typeface="Poppins"/>
                <a:sym typeface="Poppins"/>
              </a:rPr>
              <a:t>:</a:t>
            </a:r>
            <a:endParaRPr sz="2000">
              <a:solidFill>
                <a:schemeClr val="accent4"/>
              </a:solidFill>
              <a:latin typeface="Poppins"/>
              <a:ea typeface="Poppins"/>
              <a:cs typeface="Poppins"/>
              <a:sym typeface="Poppins"/>
            </a:endParaRPr>
          </a:p>
          <a:p>
            <a:pPr indent="-342900" lvl="0" marL="457200" rtl="0" algn="l">
              <a:spcBef>
                <a:spcPts val="1000"/>
              </a:spcBef>
              <a:spcAft>
                <a:spcPts val="0"/>
              </a:spcAft>
              <a:buClr>
                <a:srgbClr val="00C9FF"/>
              </a:buClr>
              <a:buSzPts val="1800"/>
              <a:buFont typeface="Poppins"/>
              <a:buAutoNum type="arabicPeriod"/>
            </a:pPr>
            <a:r>
              <a:rPr b="1" lang="en" sz="1800">
                <a:solidFill>
                  <a:schemeClr val="accent4"/>
                </a:solidFill>
                <a:latin typeface="Poppins"/>
                <a:ea typeface="Poppins"/>
                <a:cs typeface="Poppins"/>
                <a:sym typeface="Poppins"/>
              </a:rPr>
              <a:t>      Say hello in the chat!</a:t>
            </a:r>
            <a:r>
              <a:rPr lang="en" sz="1800">
                <a:solidFill>
                  <a:schemeClr val="accent4"/>
                </a:solidFill>
                <a:latin typeface="Poppins"/>
                <a:ea typeface="Poppins"/>
                <a:cs typeface="Poppins"/>
                <a:sym typeface="Poppins"/>
              </a:rPr>
              <a:t> Share your name, organization name, location, and why you signed up for this webinar.</a:t>
            </a:r>
            <a:endParaRPr sz="1800">
              <a:solidFill>
                <a:schemeClr val="accent4"/>
              </a:solidFill>
              <a:latin typeface="Poppins"/>
              <a:ea typeface="Poppins"/>
              <a:cs typeface="Poppins"/>
              <a:sym typeface="Poppins"/>
            </a:endParaRPr>
          </a:p>
          <a:p>
            <a:pPr indent="-342900" lvl="0" marL="457200" rtl="0" algn="l">
              <a:spcBef>
                <a:spcPts val="0"/>
              </a:spcBef>
              <a:spcAft>
                <a:spcPts val="0"/>
              </a:spcAft>
              <a:buClr>
                <a:srgbClr val="00C9FF"/>
              </a:buClr>
              <a:buSzPts val="1800"/>
              <a:buFont typeface="Poppins"/>
              <a:buAutoNum type="arabicPeriod"/>
            </a:pPr>
            <a:r>
              <a:rPr b="1" lang="en" sz="1800">
                <a:solidFill>
                  <a:srgbClr val="0C3265"/>
                </a:solidFill>
                <a:latin typeface="Poppins"/>
                <a:ea typeface="Poppins"/>
                <a:cs typeface="Poppins"/>
                <a:sym typeface="Poppins"/>
              </a:rPr>
              <a:t>      Choose your language.</a:t>
            </a:r>
            <a:r>
              <a:rPr lang="en" sz="1800">
                <a:solidFill>
                  <a:srgbClr val="0C3265"/>
                </a:solidFill>
                <a:latin typeface="Poppins"/>
                <a:ea typeface="Poppins"/>
                <a:cs typeface="Poppins"/>
                <a:sym typeface="Poppins"/>
              </a:rPr>
              <a:t> Click the </a:t>
            </a:r>
            <a:r>
              <a:rPr b="1" lang="en" sz="1800">
                <a:solidFill>
                  <a:srgbClr val="0C3265"/>
                </a:solidFill>
                <a:latin typeface="Poppins"/>
                <a:ea typeface="Poppins"/>
                <a:cs typeface="Poppins"/>
                <a:sym typeface="Poppins"/>
              </a:rPr>
              <a:t>Interpretation </a:t>
            </a:r>
            <a:r>
              <a:rPr lang="en" sz="1800">
                <a:solidFill>
                  <a:srgbClr val="0C3265"/>
                </a:solidFill>
                <a:latin typeface="Poppins"/>
                <a:ea typeface="Poppins"/>
                <a:cs typeface="Poppins"/>
                <a:sym typeface="Poppins"/>
              </a:rPr>
              <a:t>symbol. Select </a:t>
            </a:r>
            <a:r>
              <a:rPr b="1" lang="en" sz="1800">
                <a:solidFill>
                  <a:srgbClr val="0C3265"/>
                </a:solidFill>
                <a:latin typeface="Poppins"/>
                <a:ea typeface="Poppins"/>
                <a:cs typeface="Poppins"/>
                <a:sym typeface="Poppins"/>
              </a:rPr>
              <a:t>PT - Portuguese, ES - Spanish, FR - French, </a:t>
            </a:r>
            <a:r>
              <a:rPr lang="en" sz="1800">
                <a:solidFill>
                  <a:srgbClr val="0C3265"/>
                </a:solidFill>
                <a:latin typeface="Poppins"/>
                <a:ea typeface="Poppins"/>
                <a:cs typeface="Poppins"/>
                <a:sym typeface="Poppins"/>
              </a:rPr>
              <a:t>or</a:t>
            </a:r>
            <a:r>
              <a:rPr b="1" lang="en" sz="1800">
                <a:solidFill>
                  <a:srgbClr val="0C3265"/>
                </a:solidFill>
                <a:latin typeface="Poppins"/>
                <a:ea typeface="Poppins"/>
                <a:cs typeface="Poppins"/>
                <a:sym typeface="Poppins"/>
              </a:rPr>
              <a:t> Off for English</a:t>
            </a:r>
            <a:r>
              <a:rPr lang="en" sz="1800">
                <a:solidFill>
                  <a:srgbClr val="0C3265"/>
                </a:solidFill>
                <a:latin typeface="Poppins"/>
                <a:ea typeface="Poppins"/>
                <a:cs typeface="Poppins"/>
                <a:sym typeface="Poppins"/>
              </a:rPr>
              <a:t>.</a:t>
            </a:r>
            <a:r>
              <a:rPr b="1" lang="en" sz="1800">
                <a:solidFill>
                  <a:srgbClr val="0C3265"/>
                </a:solidFill>
                <a:latin typeface="Poppins"/>
                <a:ea typeface="Poppins"/>
                <a:cs typeface="Poppins"/>
                <a:sym typeface="Poppins"/>
              </a:rPr>
              <a:t> </a:t>
            </a:r>
            <a:r>
              <a:rPr lang="en" sz="1800">
                <a:solidFill>
                  <a:srgbClr val="0C3265"/>
                </a:solidFill>
                <a:latin typeface="Poppins"/>
                <a:ea typeface="Poppins"/>
                <a:cs typeface="Poppins"/>
                <a:sym typeface="Poppins"/>
              </a:rPr>
              <a:t>To hear the interpreted </a:t>
            </a:r>
            <a:r>
              <a:rPr lang="en" sz="1800">
                <a:solidFill>
                  <a:schemeClr val="accent4"/>
                </a:solidFill>
                <a:latin typeface="Poppins"/>
                <a:ea typeface="Poppins"/>
                <a:cs typeface="Poppins"/>
                <a:sym typeface="Poppins"/>
              </a:rPr>
              <a:t>language </a:t>
            </a:r>
            <a:r>
              <a:rPr lang="en" sz="1800">
                <a:solidFill>
                  <a:srgbClr val="0C3265"/>
                </a:solidFill>
                <a:latin typeface="Poppins"/>
                <a:ea typeface="Poppins"/>
                <a:cs typeface="Poppins"/>
                <a:sym typeface="Poppins"/>
              </a:rPr>
              <a:t>only, click</a:t>
            </a:r>
            <a:r>
              <a:rPr b="1" lang="en" sz="1800">
                <a:solidFill>
                  <a:srgbClr val="0C3265"/>
                </a:solidFill>
                <a:latin typeface="Poppins"/>
                <a:ea typeface="Poppins"/>
                <a:cs typeface="Poppins"/>
                <a:sym typeface="Poppins"/>
              </a:rPr>
              <a:t> Mute Original Audio.</a:t>
            </a:r>
            <a:endParaRPr sz="1800">
              <a:solidFill>
                <a:srgbClr val="0C3265"/>
              </a:solidFill>
              <a:latin typeface="Poppins"/>
              <a:ea typeface="Poppins"/>
              <a:cs typeface="Poppins"/>
              <a:sym typeface="Poppins"/>
            </a:endParaRPr>
          </a:p>
        </p:txBody>
      </p:sp>
      <p:sp>
        <p:nvSpPr>
          <p:cNvPr id="129" name="Google Shape;129;p26"/>
          <p:cNvSpPr txBox="1"/>
          <p:nvPr/>
        </p:nvSpPr>
        <p:spPr>
          <a:xfrm>
            <a:off x="148625" y="4138550"/>
            <a:ext cx="3000000" cy="7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accent4"/>
                </a:solidFill>
                <a:latin typeface="Roboto"/>
                <a:ea typeface="Roboto"/>
                <a:cs typeface="Roboto"/>
                <a:sym typeface="Roboto"/>
              </a:rPr>
              <a:t>peoplepoweredhub.org @PeoplePowrd</a:t>
            </a:r>
            <a:endParaRPr/>
          </a:p>
        </p:txBody>
      </p:sp>
      <p:sp>
        <p:nvSpPr>
          <p:cNvPr id="130" name="Google Shape;130;p26"/>
          <p:cNvSpPr txBox="1"/>
          <p:nvPr>
            <p:ph type="title"/>
          </p:nvPr>
        </p:nvSpPr>
        <p:spPr>
          <a:xfrm>
            <a:off x="281975" y="304800"/>
            <a:ext cx="2853300" cy="24555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sz="2500">
                <a:solidFill>
                  <a:srgbClr val="0C3265"/>
                </a:solidFill>
              </a:rPr>
              <a:t>Impacts of Participatory Budgeting on Governance &amp; Well-Being</a:t>
            </a:r>
            <a:endParaRPr b="0" sz="2200">
              <a:solidFill>
                <a:srgbClr val="424242"/>
              </a:solidFill>
              <a:latin typeface="Poppins SemiBold"/>
              <a:ea typeface="Poppins SemiBold"/>
              <a:cs typeface="Poppins SemiBold"/>
              <a:sym typeface="Poppins SemiBold"/>
            </a:endParaRPr>
          </a:p>
          <a:p>
            <a:pPr indent="0" lvl="0" marL="0" rtl="0" algn="l">
              <a:lnSpc>
                <a:spcPct val="115000"/>
              </a:lnSpc>
              <a:spcBef>
                <a:spcPts val="1000"/>
              </a:spcBef>
              <a:spcAft>
                <a:spcPts val="0"/>
              </a:spcAft>
              <a:buClr>
                <a:schemeClr val="accent2"/>
              </a:buClr>
              <a:buSzPts val="1100"/>
              <a:buFont typeface="Arial"/>
              <a:buNone/>
            </a:pPr>
            <a:r>
              <a:t/>
            </a:r>
            <a:endParaRPr sz="2500">
              <a:solidFill>
                <a:srgbClr val="0C3265"/>
              </a:solidFill>
            </a:endParaRPr>
          </a:p>
        </p:txBody>
      </p:sp>
      <p:pic>
        <p:nvPicPr>
          <p:cNvPr id="131" name="Google Shape;131;p26"/>
          <p:cNvPicPr preferRelativeResize="0"/>
          <p:nvPr/>
        </p:nvPicPr>
        <p:blipFill>
          <a:blip r:embed="rId3">
            <a:alphaModFix/>
          </a:blip>
          <a:stretch>
            <a:fillRect/>
          </a:stretch>
        </p:blipFill>
        <p:spPr>
          <a:xfrm>
            <a:off x="4214175" y="2855525"/>
            <a:ext cx="228600" cy="228600"/>
          </a:xfrm>
          <a:prstGeom prst="rect">
            <a:avLst/>
          </a:prstGeom>
          <a:noFill/>
          <a:ln>
            <a:noFill/>
          </a:ln>
        </p:spPr>
      </p:pic>
      <p:pic>
        <p:nvPicPr>
          <p:cNvPr id="132" name="Google Shape;132;p26"/>
          <p:cNvPicPr preferRelativeResize="0"/>
          <p:nvPr/>
        </p:nvPicPr>
        <p:blipFill>
          <a:blip r:embed="rId4">
            <a:alphaModFix/>
          </a:blip>
          <a:stretch>
            <a:fillRect/>
          </a:stretch>
        </p:blipFill>
        <p:spPr>
          <a:xfrm>
            <a:off x="4214175" y="1767125"/>
            <a:ext cx="228600" cy="228600"/>
          </a:xfrm>
          <a:prstGeom prst="rect">
            <a:avLst/>
          </a:prstGeom>
          <a:noFill/>
          <a:ln>
            <a:noFill/>
          </a:ln>
        </p:spPr>
      </p:pic>
      <p:pic>
        <p:nvPicPr>
          <p:cNvPr id="133" name="Google Shape;133;p26"/>
          <p:cNvPicPr preferRelativeResize="0"/>
          <p:nvPr/>
        </p:nvPicPr>
        <p:blipFill rotWithShape="1">
          <a:blip r:embed="rId5">
            <a:alphaModFix/>
          </a:blip>
          <a:srcRect b="21214" l="0" r="0" t="12900"/>
          <a:stretch/>
        </p:blipFill>
        <p:spPr>
          <a:xfrm>
            <a:off x="741150" y="2855525"/>
            <a:ext cx="1702909" cy="949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684750" y="0"/>
            <a:ext cx="7774500" cy="97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4"/>
                </a:solidFill>
              </a:rPr>
              <a:t>What We Do</a:t>
            </a:r>
            <a:endParaRPr>
              <a:solidFill>
                <a:schemeClr val="accent4"/>
              </a:solidFill>
            </a:endParaRPr>
          </a:p>
        </p:txBody>
      </p:sp>
      <p:sp>
        <p:nvSpPr>
          <p:cNvPr id="207" name="Google Shape;207;p35"/>
          <p:cNvSpPr txBox="1"/>
          <p:nvPr/>
        </p:nvSpPr>
        <p:spPr>
          <a:xfrm>
            <a:off x="103950" y="3862250"/>
            <a:ext cx="26637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2"/>
                </a:solidFill>
                <a:latin typeface="Roboto"/>
                <a:ea typeface="Roboto"/>
                <a:cs typeface="Roboto"/>
                <a:sym typeface="Roboto"/>
              </a:rPr>
              <a:t>Share Resources</a:t>
            </a:r>
            <a:endParaRPr b="1" sz="2100">
              <a:solidFill>
                <a:schemeClr val="dk2"/>
              </a:solidFill>
              <a:latin typeface="Roboto"/>
              <a:ea typeface="Roboto"/>
              <a:cs typeface="Roboto"/>
              <a:sym typeface="Roboto"/>
            </a:endParaRPr>
          </a:p>
        </p:txBody>
      </p:sp>
      <p:sp>
        <p:nvSpPr>
          <p:cNvPr id="208" name="Google Shape;208;p35"/>
          <p:cNvSpPr txBox="1"/>
          <p:nvPr/>
        </p:nvSpPr>
        <p:spPr>
          <a:xfrm>
            <a:off x="3123900" y="3881075"/>
            <a:ext cx="26637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2"/>
                </a:solidFill>
                <a:latin typeface="Roboto"/>
                <a:ea typeface="Roboto"/>
                <a:cs typeface="Roboto"/>
                <a:sym typeface="Roboto"/>
              </a:rPr>
              <a:t>Build Power</a:t>
            </a:r>
            <a:endParaRPr b="1" sz="2100">
              <a:solidFill>
                <a:schemeClr val="dk2"/>
              </a:solidFill>
              <a:latin typeface="Roboto"/>
              <a:ea typeface="Roboto"/>
              <a:cs typeface="Roboto"/>
              <a:sym typeface="Roboto"/>
            </a:endParaRPr>
          </a:p>
        </p:txBody>
      </p:sp>
      <p:sp>
        <p:nvSpPr>
          <p:cNvPr id="209" name="Google Shape;209;p35"/>
          <p:cNvSpPr txBox="1"/>
          <p:nvPr/>
        </p:nvSpPr>
        <p:spPr>
          <a:xfrm>
            <a:off x="5866538" y="3881075"/>
            <a:ext cx="30735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2"/>
                </a:solidFill>
                <a:latin typeface="Roboto"/>
                <a:ea typeface="Roboto"/>
                <a:cs typeface="Roboto"/>
                <a:sym typeface="Roboto"/>
              </a:rPr>
              <a:t>Change Policies</a:t>
            </a:r>
            <a:endParaRPr b="1" sz="2100">
              <a:solidFill>
                <a:schemeClr val="dk2"/>
              </a:solidFill>
              <a:latin typeface="Roboto"/>
              <a:ea typeface="Roboto"/>
              <a:cs typeface="Roboto"/>
              <a:sym typeface="Roboto"/>
            </a:endParaRPr>
          </a:p>
        </p:txBody>
      </p:sp>
      <p:cxnSp>
        <p:nvCxnSpPr>
          <p:cNvPr id="210" name="Google Shape;210;p35"/>
          <p:cNvCxnSpPr/>
          <p:nvPr/>
        </p:nvCxnSpPr>
        <p:spPr>
          <a:xfrm>
            <a:off x="692725" y="689275"/>
            <a:ext cx="7767300" cy="0"/>
          </a:xfrm>
          <a:prstGeom prst="straightConnector1">
            <a:avLst/>
          </a:prstGeom>
          <a:noFill/>
          <a:ln cap="flat" cmpd="sng" w="9525">
            <a:solidFill>
              <a:schemeClr val="accent4"/>
            </a:solidFill>
            <a:prstDash val="solid"/>
            <a:round/>
            <a:headEnd len="med" w="med" type="none"/>
            <a:tailEnd len="med" w="med" type="none"/>
          </a:ln>
        </p:spPr>
      </p:cxnSp>
      <p:pic>
        <p:nvPicPr>
          <p:cNvPr id="211" name="Google Shape;211;p35"/>
          <p:cNvPicPr preferRelativeResize="0"/>
          <p:nvPr/>
        </p:nvPicPr>
        <p:blipFill>
          <a:blip r:embed="rId3">
            <a:alphaModFix/>
          </a:blip>
          <a:stretch>
            <a:fillRect/>
          </a:stretch>
        </p:blipFill>
        <p:spPr>
          <a:xfrm>
            <a:off x="6071475" y="1217475"/>
            <a:ext cx="2663625" cy="2663600"/>
          </a:xfrm>
          <a:prstGeom prst="rect">
            <a:avLst/>
          </a:prstGeom>
          <a:noFill/>
          <a:ln>
            <a:noFill/>
          </a:ln>
        </p:spPr>
      </p:pic>
      <p:pic>
        <p:nvPicPr>
          <p:cNvPr id="212" name="Google Shape;212;p35"/>
          <p:cNvPicPr preferRelativeResize="0"/>
          <p:nvPr/>
        </p:nvPicPr>
        <p:blipFill>
          <a:blip r:embed="rId4">
            <a:alphaModFix/>
          </a:blip>
          <a:stretch>
            <a:fillRect/>
          </a:stretch>
        </p:blipFill>
        <p:spPr>
          <a:xfrm>
            <a:off x="3124125" y="1219200"/>
            <a:ext cx="2663625" cy="2663625"/>
          </a:xfrm>
          <a:prstGeom prst="rect">
            <a:avLst/>
          </a:prstGeom>
          <a:noFill/>
          <a:ln>
            <a:noFill/>
          </a:ln>
        </p:spPr>
      </p:pic>
      <p:pic>
        <p:nvPicPr>
          <p:cNvPr id="213" name="Google Shape;213;p35"/>
          <p:cNvPicPr preferRelativeResize="0"/>
          <p:nvPr/>
        </p:nvPicPr>
        <p:blipFill>
          <a:blip r:embed="rId5">
            <a:alphaModFix/>
          </a:blip>
          <a:stretch>
            <a:fillRect/>
          </a:stretch>
        </p:blipFill>
        <p:spPr>
          <a:xfrm>
            <a:off x="104075" y="1241050"/>
            <a:ext cx="2663625" cy="2663625"/>
          </a:xfrm>
          <a:prstGeom prst="rect">
            <a:avLst/>
          </a:prstGeom>
          <a:noFill/>
          <a:ln>
            <a:noFill/>
          </a:ln>
        </p:spPr>
      </p:pic>
      <p:sp>
        <p:nvSpPr>
          <p:cNvPr id="214" name="Google Shape;214;p35"/>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6"/>
          <p:cNvSpPr txBox="1"/>
          <p:nvPr>
            <p:ph type="title"/>
          </p:nvPr>
        </p:nvSpPr>
        <p:spPr>
          <a:xfrm>
            <a:off x="2417900" y="450150"/>
            <a:ext cx="63846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Warm Up Activity </a:t>
            </a:r>
            <a:endParaRPr/>
          </a:p>
        </p:txBody>
      </p:sp>
      <p:sp>
        <p:nvSpPr>
          <p:cNvPr id="220" name="Google Shape;220;p36"/>
          <p:cNvSpPr/>
          <p:nvPr/>
        </p:nvSpPr>
        <p:spPr>
          <a:xfrm>
            <a:off x="7444200" y="4389325"/>
            <a:ext cx="1523100" cy="572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00"/>
        </a:solidFill>
      </p:bgPr>
    </p:bg>
    <p:spTree>
      <p:nvGrpSpPr>
        <p:cNvPr id="224" name="Shape 224"/>
        <p:cNvGrpSpPr/>
        <p:nvPr/>
      </p:nvGrpSpPr>
      <p:grpSpPr>
        <a:xfrm>
          <a:off x="0" y="0"/>
          <a:ext cx="0" cy="0"/>
          <a:chOff x="0" y="0"/>
          <a:chExt cx="0" cy="0"/>
        </a:xfrm>
      </p:grpSpPr>
      <p:sp>
        <p:nvSpPr>
          <p:cNvPr id="225" name="Google Shape;225;p37"/>
          <p:cNvSpPr txBox="1"/>
          <p:nvPr>
            <p:ph idx="1" type="subTitle"/>
          </p:nvPr>
        </p:nvSpPr>
        <p:spPr>
          <a:xfrm>
            <a:off x="311700" y="1039100"/>
            <a:ext cx="8520600" cy="18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900"/>
              <a:t>What changes in governance and well-being would you expect from PB?</a:t>
            </a:r>
            <a:endParaRPr b="1" sz="3900"/>
          </a:p>
        </p:txBody>
      </p:sp>
      <p:sp>
        <p:nvSpPr>
          <p:cNvPr id="226" name="Google Shape;226;p37"/>
          <p:cNvSpPr txBox="1"/>
          <p:nvPr/>
        </p:nvSpPr>
        <p:spPr>
          <a:xfrm>
            <a:off x="340650" y="2958825"/>
            <a:ext cx="8462700" cy="15918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b="1" lang="en" sz="2000">
                <a:solidFill>
                  <a:srgbClr val="FFFFFF"/>
                </a:solidFill>
                <a:highlight>
                  <a:srgbClr val="0C3265"/>
                </a:highlight>
                <a:latin typeface="Poppins"/>
                <a:ea typeface="Poppins"/>
                <a:cs typeface="Poppins"/>
                <a:sym typeface="Poppins"/>
              </a:rPr>
              <a:t>Share your answer</a:t>
            </a:r>
            <a:r>
              <a:rPr b="1" lang="en" sz="2000">
                <a:solidFill>
                  <a:srgbClr val="FFFFFF"/>
                </a:solidFill>
                <a:highlight>
                  <a:srgbClr val="0C3265"/>
                </a:highlight>
                <a:latin typeface="Poppins"/>
                <a:ea typeface="Poppins"/>
                <a:cs typeface="Poppins"/>
                <a:sym typeface="Poppins"/>
              </a:rPr>
              <a:t> in the chat!</a:t>
            </a:r>
            <a:endParaRPr b="1" sz="2000">
              <a:solidFill>
                <a:srgbClr val="FFFFFF"/>
              </a:solidFill>
              <a:highlight>
                <a:srgbClr val="0C3265"/>
              </a:highlight>
              <a:latin typeface="Poppins"/>
              <a:ea typeface="Poppins"/>
              <a:cs typeface="Poppins"/>
              <a:sym typeface="Poppins"/>
            </a:endParaRPr>
          </a:p>
        </p:txBody>
      </p:sp>
      <p:sp>
        <p:nvSpPr>
          <p:cNvPr id="227" name="Google Shape;227;p37"/>
          <p:cNvSpPr/>
          <p:nvPr/>
        </p:nvSpPr>
        <p:spPr>
          <a:xfrm>
            <a:off x="7444200" y="4389325"/>
            <a:ext cx="1523100" cy="57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8"/>
          <p:cNvSpPr txBox="1"/>
          <p:nvPr>
            <p:ph type="title"/>
          </p:nvPr>
        </p:nvSpPr>
        <p:spPr>
          <a:xfrm>
            <a:off x="2776200" y="5263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Participatory Budgeting Creates Change</a:t>
            </a:r>
            <a:endParaRPr/>
          </a:p>
        </p:txBody>
      </p:sp>
      <p:pic>
        <p:nvPicPr>
          <p:cNvPr id="233" name="Google Shape;233;p38"/>
          <p:cNvPicPr preferRelativeResize="0"/>
          <p:nvPr/>
        </p:nvPicPr>
        <p:blipFill>
          <a:blip r:embed="rId3">
            <a:alphaModFix/>
          </a:blip>
          <a:stretch>
            <a:fillRect/>
          </a:stretch>
        </p:blipFill>
        <p:spPr>
          <a:xfrm>
            <a:off x="685800" y="1755475"/>
            <a:ext cx="1769800" cy="1632550"/>
          </a:xfrm>
          <a:prstGeom prst="rect">
            <a:avLst/>
          </a:prstGeom>
          <a:noFill/>
          <a:ln>
            <a:noFill/>
          </a:ln>
        </p:spPr>
      </p:pic>
      <p:sp>
        <p:nvSpPr>
          <p:cNvPr id="234" name="Google Shape;234;p38"/>
          <p:cNvSpPr/>
          <p:nvPr/>
        </p:nvSpPr>
        <p:spPr>
          <a:xfrm>
            <a:off x="7444200" y="4389325"/>
            <a:ext cx="1523100" cy="572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What is Participatory Budgeting? </a:t>
            </a:r>
            <a:endParaRPr sz="3800"/>
          </a:p>
        </p:txBody>
      </p:sp>
      <p:sp>
        <p:nvSpPr>
          <p:cNvPr id="240" name="Google Shape;240;p39"/>
          <p:cNvSpPr txBox="1"/>
          <p:nvPr>
            <p:ph idx="1" type="body"/>
          </p:nvPr>
        </p:nvSpPr>
        <p:spPr>
          <a:xfrm>
            <a:off x="311700" y="1152475"/>
            <a:ext cx="8520600" cy="30882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accent2"/>
              </a:buClr>
              <a:buSzPts val="1100"/>
              <a:buFont typeface="Arial"/>
              <a:buNone/>
            </a:pPr>
            <a:r>
              <a:rPr b="1" lang="en" sz="1750">
                <a:solidFill>
                  <a:srgbClr val="222222"/>
                </a:solidFill>
                <a:highlight>
                  <a:srgbClr val="FFFFFF"/>
                </a:highlight>
              </a:rPr>
              <a:t>Participatory budgeting (PB) is a democratic process in which community members decide how to spend part of a public budget.</a:t>
            </a:r>
            <a:endParaRPr b="1" sz="1750">
              <a:solidFill>
                <a:srgbClr val="222222"/>
              </a:solidFill>
              <a:highlight>
                <a:srgbClr val="FFFFFF"/>
              </a:highlight>
            </a:endParaRPr>
          </a:p>
          <a:p>
            <a:pPr indent="0" lvl="0" marL="0" rtl="0" algn="l">
              <a:spcBef>
                <a:spcPts val="1800"/>
              </a:spcBef>
              <a:spcAft>
                <a:spcPts val="1600"/>
              </a:spcAft>
              <a:buNone/>
            </a:pPr>
            <a:r>
              <a:t/>
            </a:r>
            <a:endParaRPr/>
          </a:p>
        </p:txBody>
      </p:sp>
      <p:pic>
        <p:nvPicPr>
          <p:cNvPr id="241" name="Google Shape;241;p39"/>
          <p:cNvPicPr preferRelativeResize="0"/>
          <p:nvPr/>
        </p:nvPicPr>
        <p:blipFill rotWithShape="1">
          <a:blip r:embed="rId3">
            <a:alphaModFix/>
          </a:blip>
          <a:srcRect b="26715" l="2018" r="0" t="9856"/>
          <a:stretch/>
        </p:blipFill>
        <p:spPr>
          <a:xfrm>
            <a:off x="311700" y="2029525"/>
            <a:ext cx="8520601" cy="2851625"/>
          </a:xfrm>
          <a:prstGeom prst="rect">
            <a:avLst/>
          </a:prstGeom>
          <a:noFill/>
          <a:ln>
            <a:noFill/>
          </a:ln>
        </p:spPr>
      </p:pic>
      <p:sp>
        <p:nvSpPr>
          <p:cNvPr id="242" name="Google Shape;242;p39"/>
          <p:cNvSpPr txBox="1"/>
          <p:nvPr/>
        </p:nvSpPr>
        <p:spPr>
          <a:xfrm>
            <a:off x="5274900" y="4775100"/>
            <a:ext cx="3869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latin typeface="Poppins"/>
                <a:ea typeface="Poppins"/>
                <a:cs typeface="Poppins"/>
                <a:sym typeface="Poppins"/>
              </a:rPr>
              <a:t>Source: Participatory Budgeting Project</a:t>
            </a:r>
            <a:endParaRPr i="1">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0"/>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0"/>
          <p:cNvSpPr txBox="1"/>
          <p:nvPr>
            <p:ph type="title"/>
          </p:nvPr>
        </p:nvSpPr>
        <p:spPr>
          <a:xfrm>
            <a:off x="76200" y="0"/>
            <a:ext cx="46314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800"/>
              <a:t>Theory of Change</a:t>
            </a:r>
            <a:endParaRPr sz="3800"/>
          </a:p>
          <a:p>
            <a:pPr indent="0" lvl="0" marL="0" rtl="0" algn="l">
              <a:spcBef>
                <a:spcPts val="0"/>
              </a:spcBef>
              <a:spcAft>
                <a:spcPts val="0"/>
              </a:spcAft>
              <a:buNone/>
            </a:pPr>
            <a:r>
              <a:rPr b="0" i="1" lang="en" sz="2300">
                <a:solidFill>
                  <a:schemeClr val="accent5"/>
                </a:solidFill>
              </a:rPr>
              <a:t>for PB Impacts on Governance &amp; Well-Being</a:t>
            </a:r>
            <a:endParaRPr b="0" i="1" sz="2300">
              <a:solidFill>
                <a:schemeClr val="accent5"/>
              </a:solidFill>
            </a:endParaRPr>
          </a:p>
        </p:txBody>
      </p:sp>
      <p:sp>
        <p:nvSpPr>
          <p:cNvPr id="249" name="Google Shape;249;p40"/>
          <p:cNvSpPr txBox="1"/>
          <p:nvPr>
            <p:ph idx="1" type="body"/>
          </p:nvPr>
        </p:nvSpPr>
        <p:spPr>
          <a:xfrm>
            <a:off x="234625" y="1712100"/>
            <a:ext cx="4367700" cy="27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We expect PB to alter how governments spend resources.</a:t>
            </a:r>
            <a:endParaRPr b="1" sz="2000"/>
          </a:p>
          <a:p>
            <a:pPr indent="0" lvl="0" marL="0" rtl="0" algn="l">
              <a:spcBef>
                <a:spcPts val="2500"/>
              </a:spcBef>
              <a:spcAft>
                <a:spcPts val="1600"/>
              </a:spcAft>
              <a:buNone/>
            </a:pPr>
            <a:r>
              <a:rPr b="1" lang="en" sz="2000"/>
              <a:t>We expect PB to improve basic well-being when governments change how they allocate resources.</a:t>
            </a:r>
            <a:endParaRPr sz="2000"/>
          </a:p>
        </p:txBody>
      </p:sp>
      <p:grpSp>
        <p:nvGrpSpPr>
          <p:cNvPr id="250" name="Google Shape;250;p40"/>
          <p:cNvGrpSpPr/>
          <p:nvPr/>
        </p:nvGrpSpPr>
        <p:grpSpPr>
          <a:xfrm>
            <a:off x="4783766" y="26218"/>
            <a:ext cx="4367678" cy="5117049"/>
            <a:chOff x="1365775" y="1154225"/>
            <a:chExt cx="3264577" cy="3820974"/>
          </a:xfrm>
        </p:grpSpPr>
        <p:pic>
          <p:nvPicPr>
            <p:cNvPr id="251" name="Google Shape;251;p40"/>
            <p:cNvPicPr preferRelativeResize="0"/>
            <p:nvPr/>
          </p:nvPicPr>
          <p:blipFill>
            <a:blip r:embed="rId3">
              <a:alphaModFix/>
            </a:blip>
            <a:stretch>
              <a:fillRect/>
            </a:stretch>
          </p:blipFill>
          <p:spPr>
            <a:xfrm>
              <a:off x="1375275" y="1154225"/>
              <a:ext cx="3255077" cy="3820974"/>
            </a:xfrm>
            <a:prstGeom prst="rect">
              <a:avLst/>
            </a:prstGeom>
            <a:noFill/>
            <a:ln>
              <a:noFill/>
            </a:ln>
          </p:spPr>
        </p:pic>
        <p:sp>
          <p:nvSpPr>
            <p:cNvPr id="252" name="Google Shape;252;p40"/>
            <p:cNvSpPr/>
            <p:nvPr/>
          </p:nvSpPr>
          <p:spPr>
            <a:xfrm>
              <a:off x="1365775" y="1756500"/>
              <a:ext cx="200100" cy="859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0"/>
            <p:cNvSpPr/>
            <p:nvPr/>
          </p:nvSpPr>
          <p:spPr>
            <a:xfrm>
              <a:off x="2029575" y="4847050"/>
              <a:ext cx="200100" cy="128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Setting Expectations</a:t>
            </a:r>
            <a:endParaRPr sz="3800"/>
          </a:p>
          <a:p>
            <a:pPr indent="0" lvl="0" marL="0" rtl="0" algn="l">
              <a:spcBef>
                <a:spcPts val="0"/>
              </a:spcBef>
              <a:spcAft>
                <a:spcPts val="0"/>
              </a:spcAft>
              <a:buNone/>
            </a:pPr>
            <a:r>
              <a:rPr b="0" i="1" lang="en" sz="3400"/>
              <a:t>for PB Impacts</a:t>
            </a:r>
            <a:endParaRPr b="0" i="1" sz="3400"/>
          </a:p>
        </p:txBody>
      </p:sp>
      <p:sp>
        <p:nvSpPr>
          <p:cNvPr id="259" name="Google Shape;259;p41"/>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1"/>
          <p:cNvSpPr txBox="1"/>
          <p:nvPr/>
        </p:nvSpPr>
        <p:spPr>
          <a:xfrm>
            <a:off x="311700" y="2298300"/>
            <a:ext cx="8520600" cy="1078200"/>
          </a:xfrm>
          <a:prstGeom prst="rect">
            <a:avLst/>
          </a:prstGeom>
          <a:noFill/>
          <a:ln>
            <a:noFill/>
          </a:ln>
        </p:spPr>
        <p:txBody>
          <a:bodyPr anchorCtr="0" anchor="t" bIns="91425" lIns="91425" spcFirstLastPara="1" rIns="91425" wrap="square" tIns="91425">
            <a:spAutoFit/>
          </a:bodyPr>
          <a:lstStyle/>
          <a:p>
            <a:pPr indent="0" lvl="0" marL="228600" rtl="0" algn="ctr">
              <a:lnSpc>
                <a:spcPct val="115000"/>
              </a:lnSpc>
              <a:spcBef>
                <a:spcPts val="0"/>
              </a:spcBef>
              <a:spcAft>
                <a:spcPts val="0"/>
              </a:spcAft>
              <a:buNone/>
            </a:pPr>
            <a:r>
              <a:rPr b="1" lang="en" sz="2700">
                <a:solidFill>
                  <a:schemeClr val="lt1"/>
                </a:solidFill>
                <a:highlight>
                  <a:schemeClr val="accent4"/>
                </a:highlight>
                <a:latin typeface="Poppins"/>
                <a:ea typeface="Poppins"/>
                <a:cs typeface="Poppins"/>
                <a:sym typeface="Poppins"/>
              </a:rPr>
              <a:t>I</a:t>
            </a:r>
            <a:r>
              <a:rPr b="1" lang="en" sz="2700">
                <a:solidFill>
                  <a:schemeClr val="lt1"/>
                </a:solidFill>
                <a:highlight>
                  <a:schemeClr val="accent4"/>
                </a:highlight>
                <a:latin typeface="Poppins"/>
                <a:ea typeface="Poppins"/>
                <a:cs typeface="Poppins"/>
                <a:sym typeface="Poppins"/>
              </a:rPr>
              <a:t>mpacts depend on the context and design of the PB process </a:t>
            </a:r>
            <a:endParaRPr sz="1700">
              <a:solidFill>
                <a:schemeClr val="lt1"/>
              </a:solidFill>
              <a:highlight>
                <a:schemeClr val="accent4"/>
              </a:highlight>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Research Questions &amp; Indicators</a:t>
            </a:r>
            <a:r>
              <a:rPr lang="en" sz="3800"/>
              <a:t> </a:t>
            </a:r>
            <a:endParaRPr sz="3800"/>
          </a:p>
        </p:txBody>
      </p:sp>
      <p:sp>
        <p:nvSpPr>
          <p:cNvPr id="266" name="Google Shape;266;p42"/>
          <p:cNvSpPr txBox="1"/>
          <p:nvPr>
            <p:ph idx="1" type="body"/>
          </p:nvPr>
        </p:nvSpPr>
        <p:spPr>
          <a:xfrm>
            <a:off x="3616750" y="1307725"/>
            <a:ext cx="5350500" cy="30882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accent2"/>
              </a:buClr>
              <a:buSzPts val="1100"/>
              <a:buFont typeface="Arial"/>
              <a:buNone/>
            </a:pPr>
            <a:r>
              <a:rPr b="1" lang="en">
                <a:solidFill>
                  <a:srgbClr val="FFFFFF"/>
                </a:solidFill>
                <a:highlight>
                  <a:schemeClr val="accent4"/>
                </a:highlight>
              </a:rPr>
              <a:t>Governance:</a:t>
            </a:r>
            <a:endParaRPr b="1">
              <a:solidFill>
                <a:srgbClr val="FFFFFF"/>
              </a:solidFill>
              <a:highlight>
                <a:schemeClr val="accent4"/>
              </a:highlight>
            </a:endParaRPr>
          </a:p>
          <a:p>
            <a:pPr indent="0" lvl="0" marL="0" rtl="0" algn="l">
              <a:lnSpc>
                <a:spcPct val="120000"/>
              </a:lnSpc>
              <a:spcBef>
                <a:spcPts val="1800"/>
              </a:spcBef>
              <a:spcAft>
                <a:spcPts val="0"/>
              </a:spcAft>
              <a:buClr>
                <a:schemeClr val="accent2"/>
              </a:buClr>
              <a:buSzPts val="1100"/>
              <a:buFont typeface="Arial"/>
              <a:buNone/>
            </a:pPr>
            <a:r>
              <a:rPr b="1" lang="en">
                <a:highlight>
                  <a:srgbClr val="FFFFFF"/>
                </a:highlight>
              </a:rPr>
              <a:t>How does PB change the way governments operate and allocate resources, if at all?</a:t>
            </a:r>
            <a:endParaRPr b="1">
              <a:highlight>
                <a:srgbClr val="FFFFFF"/>
              </a:highlight>
            </a:endParaRPr>
          </a:p>
          <a:p>
            <a:pPr indent="0" lvl="0" marL="0" rtl="0" algn="l">
              <a:lnSpc>
                <a:spcPct val="100000"/>
              </a:lnSpc>
              <a:spcBef>
                <a:spcPts val="1800"/>
              </a:spcBef>
              <a:spcAft>
                <a:spcPts val="0"/>
              </a:spcAft>
              <a:buClr>
                <a:schemeClr val="accent2"/>
              </a:buClr>
              <a:buSzPts val="1100"/>
              <a:buFont typeface="Arial"/>
              <a:buNone/>
            </a:pPr>
            <a:r>
              <a:rPr i="1" lang="en">
                <a:solidFill>
                  <a:schemeClr val="lt1"/>
                </a:solidFill>
                <a:highlight>
                  <a:schemeClr val="accent4"/>
                </a:highlight>
              </a:rPr>
              <a:t>Indicators:</a:t>
            </a:r>
            <a:endParaRPr i="1">
              <a:solidFill>
                <a:schemeClr val="lt1"/>
              </a:solidFill>
              <a:highlight>
                <a:schemeClr val="accent4"/>
              </a:highlight>
            </a:endParaRPr>
          </a:p>
          <a:p>
            <a:pPr indent="0" lvl="0" marL="0" rtl="0" algn="l">
              <a:lnSpc>
                <a:spcPct val="120000"/>
              </a:lnSpc>
              <a:spcBef>
                <a:spcPts val="1000"/>
              </a:spcBef>
              <a:spcAft>
                <a:spcPts val="0"/>
              </a:spcAft>
              <a:buClr>
                <a:schemeClr val="accent2"/>
              </a:buClr>
              <a:buSzPts val="1100"/>
              <a:buFont typeface="Arial"/>
              <a:buNone/>
            </a:pPr>
            <a:r>
              <a:rPr i="1" lang="en">
                <a:highlight>
                  <a:srgbClr val="FFFFFF"/>
                </a:highlight>
              </a:rPr>
              <a:t>government spending, tax revenues</a:t>
            </a:r>
            <a:endParaRPr i="1">
              <a:highlight>
                <a:srgbClr val="FFFFFF"/>
              </a:highlight>
            </a:endParaRPr>
          </a:p>
          <a:p>
            <a:pPr indent="0" lvl="0" marL="0" rtl="0" algn="l">
              <a:spcBef>
                <a:spcPts val="1800"/>
              </a:spcBef>
              <a:spcAft>
                <a:spcPts val="1600"/>
              </a:spcAft>
              <a:buNone/>
            </a:pPr>
            <a:r>
              <a:t/>
            </a:r>
            <a:endParaRPr/>
          </a:p>
        </p:txBody>
      </p:sp>
      <p:pic>
        <p:nvPicPr>
          <p:cNvPr id="267" name="Google Shape;267;p42"/>
          <p:cNvPicPr preferRelativeResize="0"/>
          <p:nvPr/>
        </p:nvPicPr>
        <p:blipFill>
          <a:blip r:embed="rId3">
            <a:alphaModFix/>
          </a:blip>
          <a:stretch>
            <a:fillRect/>
          </a:stretch>
        </p:blipFill>
        <p:spPr>
          <a:xfrm>
            <a:off x="862500" y="1013700"/>
            <a:ext cx="2524492" cy="4017575"/>
          </a:xfrm>
          <a:prstGeom prst="rect">
            <a:avLst/>
          </a:prstGeom>
          <a:noFill/>
          <a:ln>
            <a:noFill/>
          </a:ln>
        </p:spPr>
      </p:pic>
      <p:sp>
        <p:nvSpPr>
          <p:cNvPr id="268" name="Google Shape;268;p42"/>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3"/>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3"/>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Research</a:t>
            </a:r>
            <a:r>
              <a:rPr lang="en" sz="3800"/>
              <a:t> Questions &amp; Indicators </a:t>
            </a:r>
            <a:endParaRPr sz="3800"/>
          </a:p>
        </p:txBody>
      </p:sp>
      <p:sp>
        <p:nvSpPr>
          <p:cNvPr id="275" name="Google Shape;275;p43"/>
          <p:cNvSpPr txBox="1"/>
          <p:nvPr>
            <p:ph idx="1" type="body"/>
          </p:nvPr>
        </p:nvSpPr>
        <p:spPr>
          <a:xfrm>
            <a:off x="3616750" y="1137275"/>
            <a:ext cx="5350500" cy="3088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2"/>
              </a:buClr>
              <a:buSzPts val="1100"/>
              <a:buFont typeface="Arial"/>
              <a:buNone/>
            </a:pPr>
            <a:r>
              <a:rPr b="1" lang="en">
                <a:solidFill>
                  <a:srgbClr val="FFFFFF"/>
                </a:solidFill>
                <a:highlight>
                  <a:schemeClr val="accent4"/>
                </a:highlight>
              </a:rPr>
              <a:t>Well-Being:</a:t>
            </a:r>
            <a:endParaRPr b="1">
              <a:solidFill>
                <a:srgbClr val="FFFFFF"/>
              </a:solidFill>
              <a:highlight>
                <a:schemeClr val="accent4"/>
              </a:highlight>
            </a:endParaRPr>
          </a:p>
          <a:p>
            <a:pPr indent="0" lvl="0" marL="0" rtl="0" algn="l">
              <a:lnSpc>
                <a:spcPct val="120000"/>
              </a:lnSpc>
              <a:spcBef>
                <a:spcPts val="1800"/>
              </a:spcBef>
              <a:spcAft>
                <a:spcPts val="0"/>
              </a:spcAft>
              <a:buClr>
                <a:schemeClr val="accent2"/>
              </a:buClr>
              <a:buSzPts val="1100"/>
              <a:buFont typeface="Arial"/>
              <a:buNone/>
            </a:pPr>
            <a:r>
              <a:rPr b="1" lang="en">
                <a:highlight>
                  <a:schemeClr val="lt1"/>
                </a:highlight>
              </a:rPr>
              <a:t>How does PB improve individuals’ and communities’ quality of life, if at all?</a:t>
            </a:r>
            <a:endParaRPr b="1">
              <a:highlight>
                <a:schemeClr val="lt1"/>
              </a:highlight>
            </a:endParaRPr>
          </a:p>
          <a:p>
            <a:pPr indent="0" lvl="0" marL="0" rtl="0" algn="l">
              <a:lnSpc>
                <a:spcPct val="100000"/>
              </a:lnSpc>
              <a:spcBef>
                <a:spcPts val="1800"/>
              </a:spcBef>
              <a:spcAft>
                <a:spcPts val="0"/>
              </a:spcAft>
              <a:buClr>
                <a:schemeClr val="accent2"/>
              </a:buClr>
              <a:buSzPts val="1100"/>
              <a:buFont typeface="Arial"/>
              <a:buNone/>
            </a:pPr>
            <a:r>
              <a:rPr i="1" lang="en" sz="1800">
                <a:solidFill>
                  <a:srgbClr val="FFFFFF"/>
                </a:solidFill>
                <a:highlight>
                  <a:schemeClr val="accent4"/>
                </a:highlight>
              </a:rPr>
              <a:t>Indicators:</a:t>
            </a:r>
            <a:endParaRPr i="1" sz="1800">
              <a:solidFill>
                <a:srgbClr val="FFFFFF"/>
              </a:solidFill>
              <a:highlight>
                <a:schemeClr val="accent4"/>
              </a:highlight>
            </a:endParaRPr>
          </a:p>
          <a:p>
            <a:pPr indent="0" lvl="0" marL="0" rtl="0" algn="l">
              <a:lnSpc>
                <a:spcPct val="120000"/>
              </a:lnSpc>
              <a:spcBef>
                <a:spcPts val="1800"/>
              </a:spcBef>
              <a:spcAft>
                <a:spcPts val="0"/>
              </a:spcAft>
              <a:buClr>
                <a:schemeClr val="accent2"/>
              </a:buClr>
              <a:buSzPts val="1100"/>
              <a:buFont typeface="Arial"/>
              <a:buNone/>
            </a:pPr>
            <a:r>
              <a:rPr i="1" lang="en" sz="1800">
                <a:highlight>
                  <a:schemeClr val="lt1"/>
                </a:highlight>
              </a:rPr>
              <a:t>Health (e.g., infant mortality, access to sanitation and water), Education (e.g., school enrollment), Public Safety (e.g., security cameras)</a:t>
            </a:r>
            <a:endParaRPr b="1" sz="1800">
              <a:highlight>
                <a:srgbClr val="FFFFFF"/>
              </a:highlight>
            </a:endParaRPr>
          </a:p>
          <a:p>
            <a:pPr indent="0" lvl="0" marL="0" rtl="0" algn="l">
              <a:spcBef>
                <a:spcPts val="1800"/>
              </a:spcBef>
              <a:spcAft>
                <a:spcPts val="1600"/>
              </a:spcAft>
              <a:buNone/>
            </a:pPr>
            <a:r>
              <a:t/>
            </a:r>
            <a:endParaRPr sz="1800"/>
          </a:p>
        </p:txBody>
      </p:sp>
      <p:pic>
        <p:nvPicPr>
          <p:cNvPr id="276" name="Google Shape;276;p43"/>
          <p:cNvPicPr preferRelativeResize="0"/>
          <p:nvPr/>
        </p:nvPicPr>
        <p:blipFill>
          <a:blip r:embed="rId3">
            <a:alphaModFix/>
          </a:blip>
          <a:stretch>
            <a:fillRect/>
          </a:stretch>
        </p:blipFill>
        <p:spPr>
          <a:xfrm>
            <a:off x="174725" y="1630500"/>
            <a:ext cx="3082075" cy="2975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4"/>
          <p:cNvSpPr txBox="1"/>
          <p:nvPr>
            <p:ph type="title"/>
          </p:nvPr>
        </p:nvSpPr>
        <p:spPr>
          <a:xfrm>
            <a:off x="1388100" y="526338"/>
            <a:ext cx="63678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Key Findings</a:t>
            </a:r>
            <a:endParaRPr/>
          </a:p>
          <a:p>
            <a:pPr indent="0" lvl="0" marL="0" rtl="0" algn="ctr">
              <a:spcBef>
                <a:spcPts val="0"/>
              </a:spcBef>
              <a:spcAft>
                <a:spcPts val="0"/>
              </a:spcAft>
              <a:buNone/>
            </a:pPr>
            <a:r>
              <a:rPr b="0" lang="en" sz="3200">
                <a:solidFill>
                  <a:srgbClr val="424242"/>
                </a:solidFill>
              </a:rPr>
              <a:t>What We Know</a:t>
            </a:r>
            <a:endParaRPr b="0" sz="3200">
              <a:solidFill>
                <a:srgbClr val="424242"/>
              </a:solidFill>
            </a:endParaRPr>
          </a:p>
        </p:txBody>
      </p:sp>
      <p:pic>
        <p:nvPicPr>
          <p:cNvPr id="282" name="Google Shape;282;p44"/>
          <p:cNvPicPr preferRelativeResize="0"/>
          <p:nvPr/>
        </p:nvPicPr>
        <p:blipFill>
          <a:blip r:embed="rId3">
            <a:alphaModFix/>
          </a:blip>
          <a:stretch>
            <a:fillRect/>
          </a:stretch>
        </p:blipFill>
        <p:spPr>
          <a:xfrm>
            <a:off x="3495338" y="3280775"/>
            <a:ext cx="2153325" cy="1505300"/>
          </a:xfrm>
          <a:prstGeom prst="rect">
            <a:avLst/>
          </a:prstGeom>
          <a:noFill/>
          <a:ln>
            <a:noFill/>
          </a:ln>
        </p:spPr>
      </p:pic>
      <p:sp>
        <p:nvSpPr>
          <p:cNvPr id="283" name="Google Shape;283;p44"/>
          <p:cNvSpPr/>
          <p:nvPr/>
        </p:nvSpPr>
        <p:spPr>
          <a:xfrm>
            <a:off x="7444200" y="4389325"/>
            <a:ext cx="1523100" cy="572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type="title"/>
          </p:nvPr>
        </p:nvSpPr>
        <p:spPr>
          <a:xfrm>
            <a:off x="5139950" y="407025"/>
            <a:ext cx="3738900" cy="27735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200"/>
              <a:t>Impacts of Participatory Budgeting on Governance &amp; Well-Being</a:t>
            </a:r>
            <a:endParaRPr sz="3200"/>
          </a:p>
          <a:p>
            <a:pPr indent="0" lvl="0" marL="0" rtl="0" algn="l">
              <a:spcBef>
                <a:spcPts val="1000"/>
              </a:spcBef>
              <a:spcAft>
                <a:spcPts val="0"/>
              </a:spcAft>
              <a:buNone/>
            </a:pPr>
            <a:r>
              <a:rPr baseline="30000" lang="en" sz="3300">
                <a:solidFill>
                  <a:srgbClr val="FFFFFF"/>
                </a:solidFill>
                <a:highlight>
                  <a:schemeClr val="accent4"/>
                </a:highlight>
              </a:rPr>
              <a:t>Online Seminar</a:t>
            </a:r>
            <a:endParaRPr sz="2900">
              <a:solidFill>
                <a:srgbClr val="FFFFFF"/>
              </a:solidFill>
              <a:highlight>
                <a:schemeClr val="accent4"/>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Finding 1</a:t>
            </a:r>
            <a:endParaRPr sz="4500"/>
          </a:p>
        </p:txBody>
      </p:sp>
      <p:sp>
        <p:nvSpPr>
          <p:cNvPr id="289" name="Google Shape;289;p45"/>
          <p:cNvSpPr txBox="1"/>
          <p:nvPr>
            <p:ph idx="1" type="body"/>
          </p:nvPr>
        </p:nvSpPr>
        <p:spPr>
          <a:xfrm>
            <a:off x="311700" y="1452925"/>
            <a:ext cx="8520600" cy="308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t>PB programs tend to spend money differently.</a:t>
            </a:r>
            <a:endParaRPr b="1" sz="2700"/>
          </a:p>
          <a:p>
            <a:pPr indent="-342900" lvl="0" marL="1371600" rtl="0" algn="l">
              <a:spcBef>
                <a:spcPts val="1600"/>
              </a:spcBef>
              <a:spcAft>
                <a:spcPts val="0"/>
              </a:spcAft>
              <a:buSzPts val="1800"/>
              <a:buChar char="●"/>
            </a:pPr>
            <a:r>
              <a:rPr b="1" lang="en" sz="1800"/>
              <a:t>New York City, United States:</a:t>
            </a:r>
            <a:r>
              <a:rPr lang="en" sz="1800"/>
              <a:t> </a:t>
            </a:r>
            <a:endParaRPr sz="1800"/>
          </a:p>
          <a:p>
            <a:pPr indent="-342900" lvl="1" marL="1828800" rtl="0" algn="l">
              <a:spcBef>
                <a:spcPts val="1000"/>
              </a:spcBef>
              <a:spcAft>
                <a:spcPts val="0"/>
              </a:spcAft>
              <a:buSzPts val="1800"/>
              <a:buChar char="○"/>
            </a:pPr>
            <a:r>
              <a:rPr lang="en" sz="1800"/>
              <a:t>   </a:t>
            </a:r>
            <a:r>
              <a:rPr b="0" lang="en" sz="1800"/>
              <a:t>  schools, public housing, streets</a:t>
            </a:r>
            <a:endParaRPr b="0" sz="1800"/>
          </a:p>
          <a:p>
            <a:pPr indent="-342900" lvl="1" marL="1828800" rtl="0" algn="l">
              <a:spcBef>
                <a:spcPts val="1000"/>
              </a:spcBef>
              <a:spcAft>
                <a:spcPts val="0"/>
              </a:spcAft>
              <a:buSzPts val="1800"/>
              <a:buChar char="○"/>
            </a:pPr>
            <a:r>
              <a:rPr b="0" lang="en" sz="1800"/>
              <a:t>     parks, housing preservation, development</a:t>
            </a:r>
            <a:endParaRPr b="0" sz="1800"/>
          </a:p>
          <a:p>
            <a:pPr indent="-342900" lvl="0" marL="1371600" rtl="0" algn="l">
              <a:spcBef>
                <a:spcPts val="1000"/>
              </a:spcBef>
              <a:spcAft>
                <a:spcPts val="0"/>
              </a:spcAft>
              <a:buSzPts val="1800"/>
              <a:buChar char="●"/>
            </a:pPr>
            <a:r>
              <a:rPr b="1" lang="en" sz="1800"/>
              <a:t>Porto Alegre, Brazil:</a:t>
            </a:r>
            <a:r>
              <a:rPr lang="en" sz="1800"/>
              <a:t>       water and sewage infrastructure</a:t>
            </a:r>
            <a:endParaRPr sz="1800"/>
          </a:p>
          <a:p>
            <a:pPr indent="-342900" lvl="0" marL="1371600" rtl="0" algn="l">
              <a:spcBef>
                <a:spcPts val="1000"/>
              </a:spcBef>
              <a:spcAft>
                <a:spcPts val="1000"/>
              </a:spcAft>
              <a:buSzPts val="1800"/>
              <a:buChar char="●"/>
            </a:pPr>
            <a:r>
              <a:rPr b="1" lang="en" sz="1800"/>
              <a:t>Brazil:</a:t>
            </a:r>
            <a:r>
              <a:rPr lang="en" sz="1800"/>
              <a:t> 	   health care, education</a:t>
            </a:r>
            <a:endParaRPr sz="1800"/>
          </a:p>
        </p:txBody>
      </p:sp>
      <p:sp>
        <p:nvSpPr>
          <p:cNvPr id="290" name="Google Shape;290;p45"/>
          <p:cNvSpPr/>
          <p:nvPr/>
        </p:nvSpPr>
        <p:spPr>
          <a:xfrm>
            <a:off x="2131000" y="2571750"/>
            <a:ext cx="297000" cy="381900"/>
          </a:xfrm>
          <a:prstGeom prst="up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5"/>
          <p:cNvSpPr/>
          <p:nvPr/>
        </p:nvSpPr>
        <p:spPr>
          <a:xfrm rot="10800000">
            <a:off x="2131000" y="3087325"/>
            <a:ext cx="297000" cy="381900"/>
          </a:xfrm>
          <a:prstGeom prst="up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5"/>
          <p:cNvSpPr/>
          <p:nvPr/>
        </p:nvSpPr>
        <p:spPr>
          <a:xfrm>
            <a:off x="4122025" y="3469225"/>
            <a:ext cx="297000" cy="381900"/>
          </a:xfrm>
          <a:prstGeom prst="up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5"/>
          <p:cNvSpPr/>
          <p:nvPr/>
        </p:nvSpPr>
        <p:spPr>
          <a:xfrm>
            <a:off x="2534025" y="3851125"/>
            <a:ext cx="297000" cy="381900"/>
          </a:xfrm>
          <a:prstGeom prst="up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5"/>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Finding 2</a:t>
            </a:r>
            <a:endParaRPr sz="4500"/>
          </a:p>
        </p:txBody>
      </p:sp>
      <p:sp>
        <p:nvSpPr>
          <p:cNvPr id="300" name="Google Shape;300;p46"/>
          <p:cNvSpPr txBox="1"/>
          <p:nvPr>
            <p:ph idx="1" type="body"/>
          </p:nvPr>
        </p:nvSpPr>
        <p:spPr>
          <a:xfrm>
            <a:off x="3669375" y="1452925"/>
            <a:ext cx="5163000" cy="3088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2500"/>
              <a:t>PB redirects spending to low-income communities, when it uses equity criteria.</a:t>
            </a:r>
            <a:endParaRPr b="1" sz="2500"/>
          </a:p>
          <a:p>
            <a:pPr indent="-355600" lvl="0" marL="1371600" rtl="0" algn="l">
              <a:spcBef>
                <a:spcPts val="1600"/>
              </a:spcBef>
              <a:spcAft>
                <a:spcPts val="0"/>
              </a:spcAft>
              <a:buSzPts val="2000"/>
              <a:buChar char="●"/>
            </a:pPr>
            <a:r>
              <a:rPr lang="en" sz="2000"/>
              <a:t>Porto Alegre and </a:t>
            </a:r>
            <a:r>
              <a:rPr lang="en" sz="2000"/>
              <a:t>Belo Horizonte</a:t>
            </a:r>
            <a:r>
              <a:rPr lang="en" sz="2000"/>
              <a:t>, Brazil</a:t>
            </a:r>
            <a:endParaRPr sz="2000"/>
          </a:p>
          <a:p>
            <a:pPr indent="-355600" lvl="0" marL="1371600" rtl="0" algn="l">
              <a:spcBef>
                <a:spcPts val="0"/>
              </a:spcBef>
              <a:spcAft>
                <a:spcPts val="0"/>
              </a:spcAft>
              <a:buSzPts val="2000"/>
              <a:buChar char="●"/>
            </a:pPr>
            <a:r>
              <a:rPr lang="en" sz="2000"/>
              <a:t>New York City, United States</a:t>
            </a:r>
            <a:endParaRPr sz="2000"/>
          </a:p>
          <a:p>
            <a:pPr indent="-355600" lvl="0" marL="1371600" rtl="0" algn="l">
              <a:spcBef>
                <a:spcPts val="0"/>
              </a:spcBef>
              <a:spcAft>
                <a:spcPts val="0"/>
              </a:spcAft>
              <a:buSzPts val="2000"/>
              <a:buChar char="●"/>
            </a:pPr>
            <a:r>
              <a:rPr lang="en" sz="2000"/>
              <a:t>Seoul, South Korea</a:t>
            </a:r>
            <a:endParaRPr sz="2000"/>
          </a:p>
        </p:txBody>
      </p:sp>
      <p:pic>
        <p:nvPicPr>
          <p:cNvPr id="301" name="Google Shape;301;p46"/>
          <p:cNvPicPr preferRelativeResize="0"/>
          <p:nvPr/>
        </p:nvPicPr>
        <p:blipFill>
          <a:blip r:embed="rId3">
            <a:alphaModFix/>
          </a:blip>
          <a:stretch>
            <a:fillRect/>
          </a:stretch>
        </p:blipFill>
        <p:spPr>
          <a:xfrm>
            <a:off x="475845" y="1735135"/>
            <a:ext cx="2953578" cy="2523777"/>
          </a:xfrm>
          <a:prstGeom prst="rect">
            <a:avLst/>
          </a:prstGeom>
          <a:noFill/>
          <a:ln>
            <a:noFill/>
          </a:ln>
        </p:spPr>
      </p:pic>
      <p:sp>
        <p:nvSpPr>
          <p:cNvPr id="302" name="Google Shape;302;p46"/>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6"/>
          <p:cNvSpPr/>
          <p:nvPr/>
        </p:nvSpPr>
        <p:spPr>
          <a:xfrm>
            <a:off x="3764200" y="1834650"/>
            <a:ext cx="297000" cy="737100"/>
          </a:xfrm>
          <a:prstGeom prst="up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Finding 3</a:t>
            </a:r>
            <a:endParaRPr sz="4500"/>
          </a:p>
        </p:txBody>
      </p:sp>
      <p:sp>
        <p:nvSpPr>
          <p:cNvPr id="309" name="Google Shape;309;p47"/>
          <p:cNvSpPr txBox="1"/>
          <p:nvPr>
            <p:ph idx="1" type="body"/>
          </p:nvPr>
        </p:nvSpPr>
        <p:spPr>
          <a:xfrm>
            <a:off x="311700" y="1452925"/>
            <a:ext cx="8520600" cy="3088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2800"/>
              <a:t>Municipalities using PB generate more local tax revenues.</a:t>
            </a:r>
            <a:endParaRPr b="1" sz="2800"/>
          </a:p>
          <a:p>
            <a:pPr indent="-355600" lvl="0" marL="1257300" rtl="0" algn="l">
              <a:spcBef>
                <a:spcPts val="1600"/>
              </a:spcBef>
              <a:spcAft>
                <a:spcPts val="0"/>
              </a:spcAft>
              <a:buSzPts val="2000"/>
              <a:buChar char="●"/>
            </a:pPr>
            <a:r>
              <a:rPr lang="en" sz="2000"/>
              <a:t>In Brazil, there was a 30% increase in local taxes in municipalities using PB compared to comparable municipalities without PB.</a:t>
            </a:r>
            <a:endParaRPr sz="2000"/>
          </a:p>
          <a:p>
            <a:pPr indent="-355600" lvl="0" marL="1257300" rtl="0" algn="l">
              <a:spcBef>
                <a:spcPts val="1000"/>
              </a:spcBef>
              <a:spcAft>
                <a:spcPts val="0"/>
              </a:spcAft>
              <a:buSzPts val="2000"/>
              <a:buChar char="●"/>
            </a:pPr>
            <a:r>
              <a:rPr lang="en" sz="2000"/>
              <a:t>Extra amounts collected are roughly the same as the amounts dedicated to PB.</a:t>
            </a:r>
            <a:endParaRPr sz="2000"/>
          </a:p>
        </p:txBody>
      </p:sp>
      <p:sp>
        <p:nvSpPr>
          <p:cNvPr id="310" name="Google Shape;310;p47"/>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7"/>
          <p:cNvSpPr/>
          <p:nvPr/>
        </p:nvSpPr>
        <p:spPr>
          <a:xfrm>
            <a:off x="444775" y="1633200"/>
            <a:ext cx="297000" cy="737100"/>
          </a:xfrm>
          <a:prstGeom prst="up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Finding 4</a:t>
            </a:r>
            <a:endParaRPr sz="4500"/>
          </a:p>
        </p:txBody>
      </p:sp>
      <p:sp>
        <p:nvSpPr>
          <p:cNvPr id="317" name="Google Shape;317;p48"/>
          <p:cNvSpPr txBox="1"/>
          <p:nvPr>
            <p:ph idx="1" type="body"/>
          </p:nvPr>
        </p:nvSpPr>
        <p:spPr>
          <a:xfrm>
            <a:off x="3616750" y="1452925"/>
            <a:ext cx="5215500" cy="3088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2700"/>
              <a:t>PB is associated with lower infant mortality.</a:t>
            </a:r>
            <a:endParaRPr b="1" sz="2700"/>
          </a:p>
          <a:p>
            <a:pPr indent="0" lvl="0" marL="0" rtl="0" algn="l">
              <a:spcBef>
                <a:spcPts val="1600"/>
              </a:spcBef>
              <a:spcAft>
                <a:spcPts val="1600"/>
              </a:spcAft>
              <a:buNone/>
            </a:pPr>
            <a:r>
              <a:rPr lang="en" sz="1600"/>
              <a:t>Municipalities using PB programs in Brazil have lower infant mortality than comparable municipalities without PB. The effect grows stronger after 8+ years of PB.</a:t>
            </a:r>
            <a:endParaRPr sz="1600"/>
          </a:p>
        </p:txBody>
      </p:sp>
      <p:pic>
        <p:nvPicPr>
          <p:cNvPr id="318" name="Google Shape;318;p48"/>
          <p:cNvPicPr preferRelativeResize="0"/>
          <p:nvPr/>
        </p:nvPicPr>
        <p:blipFill>
          <a:blip r:embed="rId3">
            <a:alphaModFix/>
          </a:blip>
          <a:stretch>
            <a:fillRect/>
          </a:stretch>
        </p:blipFill>
        <p:spPr>
          <a:xfrm>
            <a:off x="685805" y="1934477"/>
            <a:ext cx="2330000" cy="2330000"/>
          </a:xfrm>
          <a:prstGeom prst="rect">
            <a:avLst/>
          </a:prstGeom>
          <a:noFill/>
          <a:ln>
            <a:noFill/>
          </a:ln>
        </p:spPr>
      </p:pic>
      <p:sp>
        <p:nvSpPr>
          <p:cNvPr id="319" name="Google Shape;319;p48"/>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8"/>
          <p:cNvSpPr/>
          <p:nvPr/>
        </p:nvSpPr>
        <p:spPr>
          <a:xfrm rot="10800000">
            <a:off x="3742975" y="1622600"/>
            <a:ext cx="297000" cy="737100"/>
          </a:xfrm>
          <a:prstGeom prst="up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Finding 5</a:t>
            </a:r>
            <a:endParaRPr sz="4500"/>
          </a:p>
        </p:txBody>
      </p:sp>
      <p:sp>
        <p:nvSpPr>
          <p:cNvPr id="326" name="Google Shape;326;p49"/>
          <p:cNvSpPr txBox="1"/>
          <p:nvPr>
            <p:ph idx="1" type="body"/>
          </p:nvPr>
        </p:nvSpPr>
        <p:spPr>
          <a:xfrm>
            <a:off x="311700" y="1452925"/>
            <a:ext cx="8520600" cy="3088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2800"/>
              <a:t>PB with </a:t>
            </a:r>
            <a:r>
              <a:rPr b="1" lang="en" sz="2800"/>
              <a:t>“</a:t>
            </a:r>
            <a:r>
              <a:rPr b="1" lang="en" sz="2800"/>
              <a:t>social justice rules</a:t>
            </a:r>
            <a:r>
              <a:rPr b="1" lang="en" sz="2800"/>
              <a:t>”</a:t>
            </a:r>
            <a:r>
              <a:rPr b="1" lang="en" sz="2800"/>
              <a:t> is associated with lower infant mortality.</a:t>
            </a:r>
            <a:endParaRPr b="1" sz="2800"/>
          </a:p>
          <a:p>
            <a:pPr indent="-330200" lvl="0" marL="914400" rtl="0" algn="l">
              <a:spcBef>
                <a:spcPts val="1600"/>
              </a:spcBef>
              <a:spcAft>
                <a:spcPts val="0"/>
              </a:spcAft>
              <a:buSzPts val="1600"/>
              <a:buChar char="●"/>
            </a:pPr>
            <a:r>
              <a:rPr lang="en" sz="1600"/>
              <a:t>In Brazil, the adoption of social justice rules, such as redirecting more funding to regions with low </a:t>
            </a:r>
            <a:r>
              <a:rPr lang="en" sz="1600"/>
              <a:t>score</a:t>
            </a:r>
            <a:r>
              <a:rPr lang="en" sz="1600"/>
              <a:t> in the Quality of Life Index, has helped </a:t>
            </a:r>
            <a:r>
              <a:rPr lang="en" sz="1600"/>
              <a:t>neighborhoods with higher poverty.</a:t>
            </a:r>
            <a:endParaRPr sz="1600"/>
          </a:p>
          <a:p>
            <a:pPr indent="-330200" lvl="0" marL="914400" rtl="0" algn="l">
              <a:spcBef>
                <a:spcPts val="1000"/>
              </a:spcBef>
              <a:spcAft>
                <a:spcPts val="0"/>
              </a:spcAft>
              <a:buSzPts val="1600"/>
              <a:buChar char="●"/>
            </a:pPr>
            <a:r>
              <a:rPr lang="en" sz="1600"/>
              <a:t>Increased funding </a:t>
            </a:r>
            <a:r>
              <a:rPr lang="en" sz="1600"/>
              <a:t>motivates low-income residents to participate, allowing them to prioritize projects that meet their needs.</a:t>
            </a:r>
            <a:endParaRPr sz="1600"/>
          </a:p>
          <a:p>
            <a:pPr indent="-330200" lvl="0" marL="914400" rtl="0" algn="l">
              <a:spcBef>
                <a:spcPts val="1000"/>
              </a:spcBef>
              <a:spcAft>
                <a:spcPts val="1000"/>
              </a:spcAft>
              <a:buSzPts val="1600"/>
              <a:buChar char="●"/>
            </a:pPr>
            <a:r>
              <a:rPr lang="en" sz="1600"/>
              <a:t>Social justice rules also reduce the ability of wealthier residents to disproportionately influence the PB process.</a:t>
            </a:r>
            <a:endParaRPr sz="1600"/>
          </a:p>
        </p:txBody>
      </p:sp>
      <p:sp>
        <p:nvSpPr>
          <p:cNvPr id="327" name="Google Shape;327;p49"/>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9"/>
          <p:cNvSpPr/>
          <p:nvPr/>
        </p:nvSpPr>
        <p:spPr>
          <a:xfrm rot="10800000">
            <a:off x="463075" y="1633200"/>
            <a:ext cx="297000" cy="737100"/>
          </a:xfrm>
          <a:prstGeom prst="up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Finding 6</a:t>
            </a:r>
            <a:endParaRPr sz="4500"/>
          </a:p>
        </p:txBody>
      </p:sp>
      <p:sp>
        <p:nvSpPr>
          <p:cNvPr id="334" name="Google Shape;334;p50"/>
          <p:cNvSpPr txBox="1"/>
          <p:nvPr>
            <p:ph idx="1" type="body"/>
          </p:nvPr>
        </p:nvSpPr>
        <p:spPr>
          <a:xfrm>
            <a:off x="311700" y="1452925"/>
            <a:ext cx="8520600" cy="308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800"/>
              <a:t>Building budget literacy among community leaders has a greater impact on well-being than educating all PB participants.</a:t>
            </a:r>
            <a:endParaRPr b="1" sz="2800"/>
          </a:p>
          <a:p>
            <a:pPr indent="0" lvl="0" marL="914400" rtl="0" algn="l">
              <a:spcBef>
                <a:spcPts val="1600"/>
              </a:spcBef>
              <a:spcAft>
                <a:spcPts val="1600"/>
              </a:spcAft>
              <a:buClr>
                <a:srgbClr val="000000"/>
              </a:buClr>
              <a:buSzPts val="1100"/>
              <a:buFont typeface="Arial"/>
              <a:buNone/>
            </a:pPr>
            <a:r>
              <a:rPr lang="en" sz="1800"/>
              <a:t>Municipalities with PB that build budget literacy and knowledge by holding informational workshops specifically for PB delegates and leaders are associated with lower infant mortality rates than municipalities that seek to educate all participants.</a:t>
            </a:r>
            <a:endParaRPr sz="1800"/>
          </a:p>
        </p:txBody>
      </p:sp>
      <p:sp>
        <p:nvSpPr>
          <p:cNvPr id="335" name="Google Shape;335;p50"/>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Finding 7</a:t>
            </a:r>
            <a:endParaRPr sz="4500"/>
          </a:p>
        </p:txBody>
      </p:sp>
      <p:sp>
        <p:nvSpPr>
          <p:cNvPr id="341" name="Google Shape;341;p51"/>
          <p:cNvSpPr txBox="1"/>
          <p:nvPr>
            <p:ph idx="1" type="body"/>
          </p:nvPr>
        </p:nvSpPr>
        <p:spPr>
          <a:xfrm>
            <a:off x="3616750" y="1431725"/>
            <a:ext cx="5215500" cy="308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These impacts differ across locations, depending on local circumstances:</a:t>
            </a:r>
            <a:endParaRPr b="1"/>
          </a:p>
          <a:p>
            <a:pPr indent="-342900" lvl="0" marL="914400" rtl="0" algn="l">
              <a:spcBef>
                <a:spcPts val="1600"/>
              </a:spcBef>
              <a:spcAft>
                <a:spcPts val="0"/>
              </a:spcAft>
              <a:buSzPts val="1800"/>
              <a:buChar char="●"/>
            </a:pPr>
            <a:r>
              <a:rPr lang="en" sz="1800"/>
              <a:t>Government responsibilities</a:t>
            </a:r>
            <a:endParaRPr sz="1800"/>
          </a:p>
          <a:p>
            <a:pPr indent="-342900" lvl="0" marL="914400" rtl="0" algn="l">
              <a:spcBef>
                <a:spcPts val="0"/>
              </a:spcBef>
              <a:spcAft>
                <a:spcPts val="0"/>
              </a:spcAft>
              <a:buSzPts val="1800"/>
              <a:buChar char="●"/>
            </a:pPr>
            <a:r>
              <a:rPr lang="en" sz="1800"/>
              <a:t>State capacity</a:t>
            </a:r>
            <a:endParaRPr sz="1800"/>
          </a:p>
          <a:p>
            <a:pPr indent="-342900" lvl="0" marL="914400" rtl="0" algn="l">
              <a:spcBef>
                <a:spcPts val="0"/>
              </a:spcBef>
              <a:spcAft>
                <a:spcPts val="0"/>
              </a:spcAft>
              <a:buSzPts val="1800"/>
              <a:buChar char="●"/>
            </a:pPr>
            <a:r>
              <a:rPr lang="en" sz="1800"/>
              <a:t>Resources</a:t>
            </a:r>
            <a:endParaRPr sz="1800"/>
          </a:p>
          <a:p>
            <a:pPr indent="-342900" lvl="0" marL="914400" rtl="0" algn="l">
              <a:spcBef>
                <a:spcPts val="0"/>
              </a:spcBef>
              <a:spcAft>
                <a:spcPts val="0"/>
              </a:spcAft>
              <a:buSzPts val="1800"/>
              <a:buChar char="●"/>
            </a:pPr>
            <a:r>
              <a:rPr lang="en" sz="1800"/>
              <a:t>Scope of PB projects</a:t>
            </a:r>
            <a:endParaRPr sz="1800"/>
          </a:p>
        </p:txBody>
      </p:sp>
      <p:pic>
        <p:nvPicPr>
          <p:cNvPr id="342" name="Google Shape;342;p51"/>
          <p:cNvPicPr preferRelativeResize="0"/>
          <p:nvPr/>
        </p:nvPicPr>
        <p:blipFill>
          <a:blip r:embed="rId3">
            <a:alphaModFix/>
          </a:blip>
          <a:stretch>
            <a:fillRect/>
          </a:stretch>
        </p:blipFill>
        <p:spPr>
          <a:xfrm>
            <a:off x="311700" y="1571969"/>
            <a:ext cx="2647700" cy="2807700"/>
          </a:xfrm>
          <a:prstGeom prst="rect">
            <a:avLst/>
          </a:prstGeom>
          <a:noFill/>
          <a:ln>
            <a:noFill/>
          </a:ln>
        </p:spPr>
      </p:pic>
      <p:sp>
        <p:nvSpPr>
          <p:cNvPr id="343" name="Google Shape;343;p51"/>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2"/>
          <p:cNvSpPr txBox="1"/>
          <p:nvPr>
            <p:ph type="title"/>
          </p:nvPr>
        </p:nvSpPr>
        <p:spPr>
          <a:xfrm>
            <a:off x="-1183650" y="574413"/>
            <a:ext cx="6367800" cy="4090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Practical Implications</a:t>
            </a:r>
            <a:endParaRPr/>
          </a:p>
          <a:p>
            <a:pPr indent="0" lvl="0" marL="0" rtl="0" algn="r">
              <a:spcBef>
                <a:spcPts val="0"/>
              </a:spcBef>
              <a:spcAft>
                <a:spcPts val="0"/>
              </a:spcAft>
              <a:buNone/>
            </a:pPr>
            <a:r>
              <a:rPr b="0" lang="en" sz="3200">
                <a:solidFill>
                  <a:srgbClr val="424242"/>
                </a:solidFill>
              </a:rPr>
              <a:t>What To Do</a:t>
            </a:r>
            <a:endParaRPr b="0" sz="3200">
              <a:solidFill>
                <a:srgbClr val="424242"/>
              </a:solidFill>
            </a:endParaRPr>
          </a:p>
        </p:txBody>
      </p:sp>
      <p:pic>
        <p:nvPicPr>
          <p:cNvPr id="349" name="Google Shape;349;p52"/>
          <p:cNvPicPr preferRelativeResize="0"/>
          <p:nvPr/>
        </p:nvPicPr>
        <p:blipFill>
          <a:blip r:embed="rId3">
            <a:alphaModFix/>
          </a:blip>
          <a:stretch>
            <a:fillRect/>
          </a:stretch>
        </p:blipFill>
        <p:spPr>
          <a:xfrm>
            <a:off x="6068987" y="1694263"/>
            <a:ext cx="1957284" cy="1754975"/>
          </a:xfrm>
          <a:prstGeom prst="rect">
            <a:avLst/>
          </a:prstGeom>
          <a:noFill/>
          <a:ln>
            <a:noFill/>
          </a:ln>
        </p:spPr>
      </p:pic>
      <p:sp>
        <p:nvSpPr>
          <p:cNvPr id="350" name="Google Shape;350;p52"/>
          <p:cNvSpPr/>
          <p:nvPr/>
        </p:nvSpPr>
        <p:spPr>
          <a:xfrm>
            <a:off x="7444200" y="4389325"/>
            <a:ext cx="1523100" cy="572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3"/>
          <p:cNvSpPr txBox="1"/>
          <p:nvPr>
            <p:ph type="title"/>
          </p:nvPr>
        </p:nvSpPr>
        <p:spPr>
          <a:xfrm>
            <a:off x="254900" y="7240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Planning &amp; Design</a:t>
            </a:r>
            <a:endParaRPr/>
          </a:p>
        </p:txBody>
      </p:sp>
      <p:sp>
        <p:nvSpPr>
          <p:cNvPr id="356" name="Google Shape;356;p53"/>
          <p:cNvSpPr/>
          <p:nvPr/>
        </p:nvSpPr>
        <p:spPr>
          <a:xfrm>
            <a:off x="7444200" y="4389325"/>
            <a:ext cx="1523100" cy="5727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7" name="Google Shape;357;p53"/>
          <p:cNvPicPr preferRelativeResize="0"/>
          <p:nvPr/>
        </p:nvPicPr>
        <p:blipFill>
          <a:blip r:embed="rId3">
            <a:alphaModFix/>
          </a:blip>
          <a:stretch>
            <a:fillRect/>
          </a:stretch>
        </p:blipFill>
        <p:spPr>
          <a:xfrm>
            <a:off x="685800" y="2334036"/>
            <a:ext cx="2930950" cy="2627989"/>
          </a:xfrm>
          <a:prstGeom prst="rect">
            <a:avLst/>
          </a:prstGeom>
          <a:noFill/>
          <a:ln>
            <a:noFill/>
          </a:ln>
        </p:spPr>
      </p:pic>
      <p:sp>
        <p:nvSpPr>
          <p:cNvPr id="358" name="Google Shape;358;p53"/>
          <p:cNvSpPr txBox="1"/>
          <p:nvPr>
            <p:ph idx="2" type="body"/>
          </p:nvPr>
        </p:nvSpPr>
        <p:spPr>
          <a:xfrm>
            <a:off x="4655675" y="724075"/>
            <a:ext cx="4120800" cy="36951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b="1" lang="en" sz="1600"/>
              <a:t>Design rules</a:t>
            </a:r>
            <a:r>
              <a:rPr lang="en" sz="1600"/>
              <a:t> to achieve the desired impacts</a:t>
            </a:r>
            <a:endParaRPr sz="1600"/>
          </a:p>
          <a:p>
            <a:pPr indent="-330200" lvl="1" marL="914400" rtl="0" algn="l">
              <a:spcBef>
                <a:spcPts val="0"/>
              </a:spcBef>
              <a:spcAft>
                <a:spcPts val="0"/>
              </a:spcAft>
              <a:buSzPts val="1600"/>
              <a:buChar char="○"/>
            </a:pPr>
            <a:r>
              <a:rPr b="0" lang="en" sz="1600"/>
              <a:t>Use </a:t>
            </a:r>
            <a:r>
              <a:rPr lang="en" sz="1600"/>
              <a:t>equity criteria</a:t>
            </a:r>
            <a:r>
              <a:rPr b="0" lang="en" sz="1600"/>
              <a:t> such as the score in the Quality of Life Index for selecting projects &amp; distributing funds across districts.</a:t>
            </a:r>
            <a:endParaRPr b="0" sz="1600"/>
          </a:p>
          <a:p>
            <a:pPr indent="-330200" lvl="1" marL="914400" rtl="0" algn="l">
              <a:spcBef>
                <a:spcPts val="0"/>
              </a:spcBef>
              <a:spcAft>
                <a:spcPts val="0"/>
              </a:spcAft>
              <a:buSzPts val="1600"/>
              <a:buChar char="○"/>
            </a:pPr>
            <a:r>
              <a:rPr b="0" lang="en" sz="1600"/>
              <a:t>Include </a:t>
            </a:r>
            <a:r>
              <a:rPr lang="en" sz="1600"/>
              <a:t>spending on health infrastructure and programs</a:t>
            </a:r>
            <a:r>
              <a:rPr b="0" lang="en" sz="1600"/>
              <a:t> as eligible projects.</a:t>
            </a:r>
            <a:endParaRPr b="0" sz="1600"/>
          </a:p>
          <a:p>
            <a:pPr indent="-330200" lvl="1" marL="914400" rtl="0" algn="l">
              <a:spcBef>
                <a:spcPts val="0"/>
              </a:spcBef>
              <a:spcAft>
                <a:spcPts val="0"/>
              </a:spcAft>
              <a:buSzPts val="1600"/>
              <a:buChar char="○"/>
            </a:pPr>
            <a:r>
              <a:rPr b="0" lang="en" sz="1600"/>
              <a:t>Adopt </a:t>
            </a:r>
            <a:r>
              <a:rPr lang="en" sz="1600"/>
              <a:t>social justice rules</a:t>
            </a:r>
            <a:r>
              <a:rPr b="0" lang="en" sz="1600"/>
              <a:t> that explicitly redirect more resources to communities that need them the most.</a:t>
            </a:r>
            <a:endParaRPr b="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4"/>
          <p:cNvSpPr txBox="1"/>
          <p:nvPr>
            <p:ph idx="2" type="body"/>
          </p:nvPr>
        </p:nvSpPr>
        <p:spPr>
          <a:xfrm>
            <a:off x="4655675" y="724075"/>
            <a:ext cx="4120800" cy="36951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b="1" lang="en" sz="1600"/>
              <a:t>Work with community leaders</a:t>
            </a:r>
            <a:r>
              <a:rPr lang="en" sz="1600"/>
              <a:t> to improve understanding &amp; engagement in the process</a:t>
            </a:r>
            <a:endParaRPr sz="1600"/>
          </a:p>
          <a:p>
            <a:pPr indent="-330200" lvl="1" marL="914400" rtl="0" algn="l">
              <a:spcBef>
                <a:spcPts val="0"/>
              </a:spcBef>
              <a:spcAft>
                <a:spcPts val="0"/>
              </a:spcAft>
              <a:buSzPts val="1600"/>
              <a:buChar char="○"/>
            </a:pPr>
            <a:r>
              <a:rPr lang="en" sz="1600"/>
              <a:t>Target informational workshops</a:t>
            </a:r>
            <a:r>
              <a:rPr b="0" lang="en" sz="1600"/>
              <a:t> to the most active community leaders, particularly budget delegates.</a:t>
            </a:r>
            <a:endParaRPr b="0" sz="1600"/>
          </a:p>
          <a:p>
            <a:pPr indent="-330200" lvl="1" marL="914400" rtl="0" algn="l">
              <a:spcBef>
                <a:spcPts val="0"/>
              </a:spcBef>
              <a:spcAft>
                <a:spcPts val="0"/>
              </a:spcAft>
              <a:buSzPts val="1600"/>
              <a:buChar char="○"/>
            </a:pPr>
            <a:r>
              <a:rPr lang="en" sz="1600"/>
              <a:t>Support budget delegates</a:t>
            </a:r>
            <a:r>
              <a:rPr b="0" lang="en" sz="1600"/>
              <a:t> to educate their members and other community leaders.</a:t>
            </a:r>
            <a:endParaRPr b="0" sz="1600"/>
          </a:p>
          <a:p>
            <a:pPr indent="-330200" lvl="1" marL="914400" rtl="0" algn="l">
              <a:spcBef>
                <a:spcPts val="0"/>
              </a:spcBef>
              <a:spcAft>
                <a:spcPts val="0"/>
              </a:spcAft>
              <a:buSzPts val="1600"/>
              <a:buChar char="○"/>
            </a:pPr>
            <a:r>
              <a:rPr lang="en" sz="1600"/>
              <a:t>Partner with local universities</a:t>
            </a:r>
            <a:r>
              <a:rPr b="0" lang="en" sz="1600"/>
              <a:t> to identify underserved neighborhoods.</a:t>
            </a:r>
            <a:endParaRPr b="0" sz="1600"/>
          </a:p>
        </p:txBody>
      </p:sp>
      <p:sp>
        <p:nvSpPr>
          <p:cNvPr id="364" name="Google Shape;364;p54"/>
          <p:cNvSpPr/>
          <p:nvPr/>
        </p:nvSpPr>
        <p:spPr>
          <a:xfrm>
            <a:off x="7444200" y="4389325"/>
            <a:ext cx="1523100" cy="5727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4"/>
          <p:cNvSpPr txBox="1"/>
          <p:nvPr>
            <p:ph type="title"/>
          </p:nvPr>
        </p:nvSpPr>
        <p:spPr>
          <a:xfrm>
            <a:off x="254900" y="7240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Planning &amp; Design</a:t>
            </a:r>
            <a:endParaRPr/>
          </a:p>
        </p:txBody>
      </p:sp>
      <p:pic>
        <p:nvPicPr>
          <p:cNvPr id="366" name="Google Shape;366;p54"/>
          <p:cNvPicPr preferRelativeResize="0"/>
          <p:nvPr/>
        </p:nvPicPr>
        <p:blipFill>
          <a:blip r:embed="rId3">
            <a:alphaModFix/>
          </a:blip>
          <a:stretch>
            <a:fillRect/>
          </a:stretch>
        </p:blipFill>
        <p:spPr>
          <a:xfrm>
            <a:off x="685800" y="1202522"/>
            <a:ext cx="2930951" cy="37595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idx="1" type="body"/>
          </p:nvPr>
        </p:nvSpPr>
        <p:spPr>
          <a:xfrm>
            <a:off x="1443600" y="1667900"/>
            <a:ext cx="7388700" cy="30177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b="1" lang="en"/>
              <a:t>Better understand</a:t>
            </a:r>
            <a:r>
              <a:rPr lang="en"/>
              <a:t> how PB can improve governance &amp; well-being.</a:t>
            </a:r>
            <a:endParaRPr/>
          </a:p>
          <a:p>
            <a:pPr indent="-368300" lvl="0" marL="457200" rtl="0" algn="l">
              <a:spcBef>
                <a:spcPts val="1000"/>
              </a:spcBef>
              <a:spcAft>
                <a:spcPts val="0"/>
              </a:spcAft>
              <a:buSzPts val="2200"/>
              <a:buChar char="●"/>
            </a:pPr>
            <a:r>
              <a:rPr b="1" lang="en"/>
              <a:t>Identify key impacts</a:t>
            </a:r>
            <a:r>
              <a:rPr lang="en"/>
              <a:t> of PB on governance and well-being based on leading research.</a:t>
            </a:r>
            <a:endParaRPr/>
          </a:p>
          <a:p>
            <a:pPr indent="-368300" lvl="0" marL="457200" rtl="0" algn="l">
              <a:spcBef>
                <a:spcPts val="1000"/>
              </a:spcBef>
              <a:spcAft>
                <a:spcPts val="1000"/>
              </a:spcAft>
              <a:buSzPts val="2200"/>
              <a:buChar char="●"/>
            </a:pPr>
            <a:r>
              <a:rPr b="1" lang="en"/>
              <a:t>Identify specific practices &amp; next steps</a:t>
            </a:r>
            <a:r>
              <a:rPr lang="en"/>
              <a:t> for increasing the impacts of PB.</a:t>
            </a:r>
            <a:endParaRPr/>
          </a:p>
        </p:txBody>
      </p:sp>
      <p:sp>
        <p:nvSpPr>
          <p:cNvPr id="144" name="Google Shape;144;p28"/>
          <p:cNvSpPr txBox="1"/>
          <p:nvPr>
            <p:ph type="title"/>
          </p:nvPr>
        </p:nvSpPr>
        <p:spPr>
          <a:xfrm>
            <a:off x="1443600" y="164725"/>
            <a:ext cx="7523700" cy="123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500"/>
              <a:t>Goals</a:t>
            </a:r>
            <a:endParaRPr sz="4500"/>
          </a:p>
        </p:txBody>
      </p:sp>
      <p:sp>
        <p:nvSpPr>
          <p:cNvPr id="145" name="Google Shape;145;p28"/>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Porto Alegre, Brazil</a:t>
            </a:r>
            <a:endParaRPr sz="4500"/>
          </a:p>
        </p:txBody>
      </p:sp>
      <p:sp>
        <p:nvSpPr>
          <p:cNvPr id="372" name="Google Shape;372;p55"/>
          <p:cNvSpPr txBox="1"/>
          <p:nvPr>
            <p:ph idx="1" type="body"/>
          </p:nvPr>
        </p:nvSpPr>
        <p:spPr>
          <a:xfrm>
            <a:off x="311700" y="1308700"/>
            <a:ext cx="8520600" cy="36600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b="1" lang="en" sz="1900"/>
              <a:t>T</a:t>
            </a:r>
            <a:r>
              <a:rPr b="1" lang="en" sz="1900"/>
              <a:t>wo stages to prioritize projects:</a:t>
            </a:r>
            <a:endParaRPr b="1" sz="1900"/>
          </a:p>
          <a:p>
            <a:pPr indent="-342900" lvl="0" marL="914400" rtl="0" algn="l">
              <a:spcBef>
                <a:spcPts val="1000"/>
              </a:spcBef>
              <a:spcAft>
                <a:spcPts val="0"/>
              </a:spcAft>
              <a:buSzPts val="1800"/>
              <a:buAutoNum type="arabicPeriod"/>
            </a:pPr>
            <a:r>
              <a:rPr lang="en" sz="1800"/>
              <a:t>Participants voted for priority themes (h</a:t>
            </a:r>
            <a:r>
              <a:rPr lang="en" sz="1800"/>
              <a:t>ealth, sanitation, pavement, etc.).</a:t>
            </a:r>
            <a:endParaRPr sz="1800"/>
          </a:p>
          <a:p>
            <a:pPr indent="-342900" lvl="0" marL="914400" rtl="0" algn="l">
              <a:spcBef>
                <a:spcPts val="1000"/>
              </a:spcBef>
              <a:spcAft>
                <a:spcPts val="0"/>
              </a:spcAft>
              <a:buSzPts val="1800"/>
              <a:buAutoNum type="arabicPeriod"/>
            </a:pPr>
            <a:r>
              <a:rPr lang="en" sz="1800"/>
              <a:t>Participants voted for specific projects.</a:t>
            </a:r>
            <a:endParaRPr sz="1800"/>
          </a:p>
          <a:p>
            <a:pPr indent="-349250" lvl="0" marL="457200" rtl="0" algn="l">
              <a:spcBef>
                <a:spcPts val="1000"/>
              </a:spcBef>
              <a:spcAft>
                <a:spcPts val="0"/>
              </a:spcAft>
              <a:buSzPts val="1900"/>
              <a:buChar char="●"/>
            </a:pPr>
            <a:r>
              <a:rPr b="1" lang="en" sz="1900"/>
              <a:t>Voting doesn’t necessarily lead to socially just results.</a:t>
            </a:r>
            <a:endParaRPr b="1" sz="1900"/>
          </a:p>
          <a:p>
            <a:pPr indent="0" lvl="0" marL="457200" rtl="0" algn="l">
              <a:spcBef>
                <a:spcPts val="1000"/>
              </a:spcBef>
              <a:spcAft>
                <a:spcPts val="0"/>
              </a:spcAft>
              <a:buNone/>
            </a:pPr>
            <a:r>
              <a:rPr lang="en" sz="1800"/>
              <a:t>Used t</a:t>
            </a:r>
            <a:r>
              <a:rPr b="0" lang="en" sz="1800"/>
              <a:t>echnical criteria to divide money </a:t>
            </a:r>
            <a:r>
              <a:rPr lang="en" sz="1800"/>
              <a:t>among 16</a:t>
            </a:r>
            <a:r>
              <a:rPr b="0" lang="en" sz="1800"/>
              <a:t> regions based on</a:t>
            </a:r>
            <a:r>
              <a:rPr lang="en" sz="1800"/>
              <a:t> factors like</a:t>
            </a:r>
            <a:r>
              <a:rPr b="0" lang="en" sz="1800"/>
              <a:t> population, poverty, and health needs. This </a:t>
            </a:r>
            <a:r>
              <a:rPr lang="en" sz="1800"/>
              <a:t>s</a:t>
            </a:r>
            <a:r>
              <a:rPr b="0" lang="en" sz="1800"/>
              <a:t>hifted resources to lower income neighborhoods.</a:t>
            </a:r>
            <a:endParaRPr b="0" sz="1800"/>
          </a:p>
          <a:p>
            <a:pPr indent="-349250" lvl="0" marL="457200" rtl="0" algn="l">
              <a:spcBef>
                <a:spcPts val="1000"/>
              </a:spcBef>
              <a:spcAft>
                <a:spcPts val="0"/>
              </a:spcAft>
              <a:buSzPts val="1900"/>
              <a:buChar char="●"/>
            </a:pPr>
            <a:r>
              <a:rPr b="1" lang="en" sz="1900"/>
              <a:t>Area for improvement: </a:t>
            </a:r>
            <a:r>
              <a:rPr lang="en" sz="1800"/>
              <a:t>Developing budget literacy.</a:t>
            </a:r>
            <a:endParaRPr sz="1800"/>
          </a:p>
          <a:p>
            <a:pPr indent="0" lvl="0" marL="0" rtl="0" algn="l">
              <a:spcBef>
                <a:spcPts val="1000"/>
              </a:spcBef>
              <a:spcAft>
                <a:spcPts val="1600"/>
              </a:spcAft>
              <a:buNone/>
            </a:pPr>
            <a:r>
              <a:t/>
            </a:r>
            <a:endParaRPr sz="1900"/>
          </a:p>
        </p:txBody>
      </p:sp>
      <p:sp>
        <p:nvSpPr>
          <p:cNvPr id="373" name="Google Shape;373;p55"/>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6"/>
          <p:cNvSpPr txBox="1"/>
          <p:nvPr>
            <p:ph type="title"/>
          </p:nvPr>
        </p:nvSpPr>
        <p:spPr>
          <a:xfrm>
            <a:off x="254900" y="24772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Advocacy</a:t>
            </a:r>
            <a:endParaRPr/>
          </a:p>
        </p:txBody>
      </p:sp>
      <p:sp>
        <p:nvSpPr>
          <p:cNvPr id="379" name="Google Shape;379;p56"/>
          <p:cNvSpPr txBox="1"/>
          <p:nvPr>
            <p:ph idx="2" type="body"/>
          </p:nvPr>
        </p:nvSpPr>
        <p:spPr>
          <a:xfrm>
            <a:off x="4939500" y="526500"/>
            <a:ext cx="3837000" cy="409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100"/>
              <a:t>Make a realistic but persuasive case</a:t>
            </a:r>
            <a:r>
              <a:rPr lang="en" sz="2100"/>
              <a:t> to decision-makers</a:t>
            </a:r>
            <a:endParaRPr sz="2100"/>
          </a:p>
          <a:p>
            <a:pPr indent="-330200" lvl="0" marL="457200" rtl="0" algn="l">
              <a:spcBef>
                <a:spcPts val="1600"/>
              </a:spcBef>
              <a:spcAft>
                <a:spcPts val="0"/>
              </a:spcAft>
              <a:buSzPts val="1600"/>
              <a:buChar char="●"/>
            </a:pPr>
            <a:r>
              <a:rPr b="0" lang="en" sz="1600"/>
              <a:t>You need </a:t>
            </a:r>
            <a:r>
              <a:rPr lang="en" sz="1600"/>
              <a:t>local buy-in</a:t>
            </a:r>
            <a:r>
              <a:rPr b="0" lang="en" sz="1600"/>
              <a:t> to improve governance.</a:t>
            </a:r>
            <a:endParaRPr b="0" sz="1600"/>
          </a:p>
          <a:p>
            <a:pPr indent="-330200" lvl="0" marL="457200" rtl="0" algn="l">
              <a:spcBef>
                <a:spcPts val="0"/>
              </a:spcBef>
              <a:spcAft>
                <a:spcPts val="0"/>
              </a:spcAft>
              <a:buSzPts val="1600"/>
              <a:buChar char="●"/>
            </a:pPr>
            <a:r>
              <a:rPr b="0" lang="en" sz="1600"/>
              <a:t>Expect </a:t>
            </a:r>
            <a:r>
              <a:rPr lang="en" sz="1600"/>
              <a:t>different impacts in different places</a:t>
            </a:r>
            <a:r>
              <a:rPr b="0" lang="en" sz="1600"/>
              <a:t>, depending on local economic and political factors.</a:t>
            </a:r>
            <a:endParaRPr b="0" sz="1600"/>
          </a:p>
          <a:p>
            <a:pPr indent="-330200" lvl="0" marL="457200" rtl="0" algn="l">
              <a:spcBef>
                <a:spcPts val="0"/>
              </a:spcBef>
              <a:spcAft>
                <a:spcPts val="0"/>
              </a:spcAft>
              <a:buSzPts val="1600"/>
              <a:buChar char="●"/>
            </a:pPr>
            <a:r>
              <a:rPr lang="en" sz="1600"/>
              <a:t>PB can help to raise tax revenues</a:t>
            </a:r>
            <a:r>
              <a:rPr b="0" lang="en" sz="1600"/>
              <a:t>, keeping in mind that the effect may not be immediate.</a:t>
            </a:r>
            <a:endParaRPr b="0" sz="1600"/>
          </a:p>
        </p:txBody>
      </p:sp>
      <p:sp>
        <p:nvSpPr>
          <p:cNvPr id="380" name="Google Shape;380;p56"/>
          <p:cNvSpPr/>
          <p:nvPr/>
        </p:nvSpPr>
        <p:spPr>
          <a:xfrm>
            <a:off x="7444200" y="4389325"/>
            <a:ext cx="1523100" cy="5727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1" name="Google Shape;381;p56"/>
          <p:cNvPicPr preferRelativeResize="0"/>
          <p:nvPr/>
        </p:nvPicPr>
        <p:blipFill>
          <a:blip r:embed="rId3">
            <a:alphaModFix/>
          </a:blip>
          <a:stretch>
            <a:fillRect/>
          </a:stretch>
        </p:blipFill>
        <p:spPr>
          <a:xfrm>
            <a:off x="685793" y="3040712"/>
            <a:ext cx="2930950" cy="154032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7"/>
          <p:cNvSpPr txBox="1"/>
          <p:nvPr>
            <p:ph idx="2" type="body"/>
          </p:nvPr>
        </p:nvSpPr>
        <p:spPr>
          <a:xfrm>
            <a:off x="4939500" y="509050"/>
            <a:ext cx="3837000" cy="391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b="1" lang="en"/>
              <a:t>Mobilize residents</a:t>
            </a:r>
            <a:r>
              <a:rPr lang="en"/>
              <a:t>, especially low-income residents, so that the new budget will align with their interests.</a:t>
            </a:r>
            <a:endParaRPr b="0"/>
          </a:p>
        </p:txBody>
      </p:sp>
      <p:sp>
        <p:nvSpPr>
          <p:cNvPr id="387" name="Google Shape;387;p57"/>
          <p:cNvSpPr/>
          <p:nvPr/>
        </p:nvSpPr>
        <p:spPr>
          <a:xfrm>
            <a:off x="7444200" y="4389325"/>
            <a:ext cx="1523100" cy="5727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7"/>
          <p:cNvSpPr txBox="1"/>
          <p:nvPr>
            <p:ph type="title"/>
          </p:nvPr>
        </p:nvSpPr>
        <p:spPr>
          <a:xfrm>
            <a:off x="254900" y="24772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Advocacy</a:t>
            </a:r>
            <a:endParaRPr/>
          </a:p>
        </p:txBody>
      </p:sp>
      <p:pic>
        <p:nvPicPr>
          <p:cNvPr id="389" name="Google Shape;389;p57"/>
          <p:cNvPicPr preferRelativeResize="0"/>
          <p:nvPr/>
        </p:nvPicPr>
        <p:blipFill>
          <a:blip r:embed="rId3">
            <a:alphaModFix/>
          </a:blip>
          <a:stretch>
            <a:fillRect/>
          </a:stretch>
        </p:blipFill>
        <p:spPr>
          <a:xfrm>
            <a:off x="685800" y="2146056"/>
            <a:ext cx="2930950" cy="282914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8"/>
          <p:cNvSpPr txBox="1"/>
          <p:nvPr>
            <p:ph type="title"/>
          </p:nvPr>
        </p:nvSpPr>
        <p:spPr>
          <a:xfrm>
            <a:off x="128675" y="69442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Research</a:t>
            </a:r>
            <a:endParaRPr/>
          </a:p>
          <a:p>
            <a:pPr indent="0" lvl="0" marL="0" rtl="0" algn="ctr">
              <a:spcBef>
                <a:spcPts val="0"/>
              </a:spcBef>
              <a:spcAft>
                <a:spcPts val="0"/>
              </a:spcAft>
              <a:buNone/>
            </a:pPr>
            <a:r>
              <a:t/>
            </a:r>
            <a:endParaRPr/>
          </a:p>
        </p:txBody>
      </p:sp>
      <p:sp>
        <p:nvSpPr>
          <p:cNvPr id="395" name="Google Shape;395;p58"/>
          <p:cNvSpPr txBox="1"/>
          <p:nvPr>
            <p:ph idx="2" type="body"/>
          </p:nvPr>
        </p:nvSpPr>
        <p:spPr>
          <a:xfrm>
            <a:off x="4666275" y="724075"/>
            <a:ext cx="40452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b="1" lang="en" sz="1800"/>
              <a:t>Collect key data to measure impacts</a:t>
            </a:r>
            <a:endParaRPr b="1" sz="1800"/>
          </a:p>
          <a:p>
            <a:pPr indent="-342900" lvl="1" marL="914400" rtl="0" algn="l">
              <a:spcBef>
                <a:spcPts val="0"/>
              </a:spcBef>
              <a:spcAft>
                <a:spcPts val="0"/>
              </a:spcAft>
              <a:buSzPts val="1800"/>
              <a:buChar char="○"/>
            </a:pPr>
            <a:r>
              <a:rPr b="0" lang="en" sz="1800"/>
              <a:t>Use indicators that are easy to understand, comparable among different communities, and traceable through time.</a:t>
            </a:r>
            <a:endParaRPr b="0" sz="1800"/>
          </a:p>
          <a:p>
            <a:pPr indent="-342900" lvl="1" marL="914400" rtl="0" algn="l">
              <a:spcBef>
                <a:spcPts val="0"/>
              </a:spcBef>
              <a:spcAft>
                <a:spcPts val="0"/>
              </a:spcAft>
              <a:buSzPts val="1800"/>
              <a:buChar char="○"/>
            </a:pPr>
            <a:r>
              <a:rPr b="0" lang="en" sz="1800"/>
              <a:t>Use georeferenced data to track which neighborhoods PB funding goes to.</a:t>
            </a:r>
            <a:endParaRPr b="0" sz="1800"/>
          </a:p>
        </p:txBody>
      </p:sp>
      <p:sp>
        <p:nvSpPr>
          <p:cNvPr id="396" name="Google Shape;396;p58"/>
          <p:cNvSpPr/>
          <p:nvPr/>
        </p:nvSpPr>
        <p:spPr>
          <a:xfrm>
            <a:off x="7444200" y="4389325"/>
            <a:ext cx="1523100" cy="5727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7" name="Google Shape;397;p58"/>
          <p:cNvPicPr preferRelativeResize="0"/>
          <p:nvPr/>
        </p:nvPicPr>
        <p:blipFill>
          <a:blip r:embed="rId3">
            <a:alphaModFix/>
          </a:blip>
          <a:stretch>
            <a:fillRect/>
          </a:stretch>
        </p:blipFill>
        <p:spPr>
          <a:xfrm>
            <a:off x="685803" y="2913099"/>
            <a:ext cx="2930950" cy="204891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9"/>
          <p:cNvSpPr/>
          <p:nvPr/>
        </p:nvSpPr>
        <p:spPr>
          <a:xfrm>
            <a:off x="7444200" y="4389325"/>
            <a:ext cx="1523100" cy="5727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9"/>
          <p:cNvSpPr txBox="1"/>
          <p:nvPr>
            <p:ph idx="2" type="body"/>
          </p:nvPr>
        </p:nvSpPr>
        <p:spPr>
          <a:xfrm>
            <a:off x="4666275" y="724075"/>
            <a:ext cx="4188900" cy="3695100"/>
          </a:xfrm>
          <a:prstGeom prst="rect">
            <a:avLst/>
          </a:prstGeom>
        </p:spPr>
        <p:txBody>
          <a:bodyPr anchorCtr="0" anchor="ctr" bIns="91425" lIns="91425" spcFirstLastPara="1" rIns="91425" wrap="square" tIns="91425">
            <a:noAutofit/>
          </a:bodyPr>
          <a:lstStyle/>
          <a:p>
            <a:pPr indent="-336550" lvl="0" marL="457200" rtl="0" algn="l">
              <a:spcBef>
                <a:spcPts val="0"/>
              </a:spcBef>
              <a:spcAft>
                <a:spcPts val="0"/>
              </a:spcAft>
              <a:buSzPts val="1700"/>
              <a:buChar char="●"/>
            </a:pPr>
            <a:r>
              <a:rPr b="1" lang="en" sz="1700"/>
              <a:t>Involve the community</a:t>
            </a:r>
            <a:r>
              <a:rPr lang="en" sz="1700"/>
              <a:t> in monitoring and evaluation of PB-funded project implementation</a:t>
            </a:r>
            <a:endParaRPr sz="1700"/>
          </a:p>
          <a:p>
            <a:pPr indent="-336550" lvl="0" marL="457200" rtl="0" algn="l">
              <a:spcBef>
                <a:spcPts val="0"/>
              </a:spcBef>
              <a:spcAft>
                <a:spcPts val="0"/>
              </a:spcAft>
              <a:buSzPts val="1700"/>
              <a:buChar char="●"/>
            </a:pPr>
            <a:r>
              <a:rPr b="1" lang="en" sz="1700"/>
              <a:t>Investigate how PB impacts well-being</a:t>
            </a:r>
            <a:r>
              <a:rPr lang="en" sz="1700"/>
              <a:t> in contexts where local governments have little influence over certain policies or little capacity, or where the scope of PB projects is limited.</a:t>
            </a:r>
            <a:endParaRPr b="1" sz="1700"/>
          </a:p>
        </p:txBody>
      </p:sp>
      <p:sp>
        <p:nvSpPr>
          <p:cNvPr id="404" name="Google Shape;404;p59"/>
          <p:cNvSpPr txBox="1"/>
          <p:nvPr>
            <p:ph type="title"/>
          </p:nvPr>
        </p:nvSpPr>
        <p:spPr>
          <a:xfrm>
            <a:off x="128675" y="69442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Research</a:t>
            </a:r>
            <a:endParaRPr/>
          </a:p>
          <a:p>
            <a:pPr indent="0" lvl="0" marL="0" rtl="0" algn="ctr">
              <a:spcBef>
                <a:spcPts val="0"/>
              </a:spcBef>
              <a:spcAft>
                <a:spcPts val="0"/>
              </a:spcAft>
              <a:buNone/>
            </a:pPr>
            <a:r>
              <a:t/>
            </a:r>
            <a:endParaRPr/>
          </a:p>
        </p:txBody>
      </p:sp>
      <p:pic>
        <p:nvPicPr>
          <p:cNvPr id="405" name="Google Shape;405;p59"/>
          <p:cNvPicPr preferRelativeResize="0"/>
          <p:nvPr/>
        </p:nvPicPr>
        <p:blipFill rotWithShape="1">
          <a:blip r:embed="rId3">
            <a:alphaModFix/>
          </a:blip>
          <a:srcRect b="0" l="0" r="0" t="20904"/>
          <a:stretch/>
        </p:blipFill>
        <p:spPr>
          <a:xfrm>
            <a:off x="1173711" y="2103175"/>
            <a:ext cx="1955125" cy="2872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Mexico City, Mexico</a:t>
            </a:r>
            <a:endParaRPr sz="4500"/>
          </a:p>
        </p:txBody>
      </p:sp>
      <p:sp>
        <p:nvSpPr>
          <p:cNvPr id="411" name="Google Shape;411;p60"/>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2" name="Google Shape;412;p60"/>
          <p:cNvPicPr preferRelativeResize="0"/>
          <p:nvPr/>
        </p:nvPicPr>
        <p:blipFill>
          <a:blip r:embed="rId3">
            <a:alphaModFix/>
          </a:blip>
          <a:stretch>
            <a:fillRect/>
          </a:stretch>
        </p:blipFill>
        <p:spPr>
          <a:xfrm>
            <a:off x="460175" y="1357450"/>
            <a:ext cx="4452676" cy="3676051"/>
          </a:xfrm>
          <a:prstGeom prst="rect">
            <a:avLst/>
          </a:prstGeom>
          <a:noFill/>
          <a:ln>
            <a:noFill/>
          </a:ln>
        </p:spPr>
      </p:pic>
      <p:pic>
        <p:nvPicPr>
          <p:cNvPr id="413" name="Google Shape;413;p60"/>
          <p:cNvPicPr preferRelativeResize="0"/>
          <p:nvPr/>
        </p:nvPicPr>
        <p:blipFill>
          <a:blip r:embed="rId4">
            <a:alphaModFix/>
          </a:blip>
          <a:stretch>
            <a:fillRect/>
          </a:stretch>
        </p:blipFill>
        <p:spPr>
          <a:xfrm>
            <a:off x="5559850" y="1357450"/>
            <a:ext cx="3125481" cy="36760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1"/>
          <p:cNvSpPr txBox="1"/>
          <p:nvPr>
            <p:ph type="title"/>
          </p:nvPr>
        </p:nvSpPr>
        <p:spPr>
          <a:xfrm>
            <a:off x="1388100" y="526338"/>
            <a:ext cx="63678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Next Steps</a:t>
            </a:r>
            <a:endParaRPr b="0" sz="3200">
              <a:solidFill>
                <a:srgbClr val="424242"/>
              </a:solidFill>
            </a:endParaRPr>
          </a:p>
        </p:txBody>
      </p:sp>
      <p:sp>
        <p:nvSpPr>
          <p:cNvPr id="419" name="Google Shape;419;p61"/>
          <p:cNvSpPr/>
          <p:nvPr/>
        </p:nvSpPr>
        <p:spPr>
          <a:xfrm>
            <a:off x="7444200" y="4389325"/>
            <a:ext cx="1523100" cy="572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Key Findings &amp; Recommendations</a:t>
            </a:r>
            <a:endParaRPr sz="4200"/>
          </a:p>
        </p:txBody>
      </p:sp>
      <p:sp>
        <p:nvSpPr>
          <p:cNvPr id="425" name="Google Shape;425;p62"/>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2"/>
          <p:cNvSpPr txBox="1"/>
          <p:nvPr>
            <p:ph idx="1" type="body"/>
          </p:nvPr>
        </p:nvSpPr>
        <p:spPr>
          <a:xfrm>
            <a:off x="2088150" y="1814000"/>
            <a:ext cx="6767100" cy="33294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b="1" lang="en" sz="2000"/>
              <a:t>Key Findings:</a:t>
            </a:r>
            <a:endParaRPr b="1" sz="2000"/>
          </a:p>
          <a:p>
            <a:pPr indent="-355600" lvl="0" marL="628650" rtl="0" algn="l">
              <a:spcBef>
                <a:spcPts val="1600"/>
              </a:spcBef>
              <a:spcAft>
                <a:spcPts val="0"/>
              </a:spcAft>
              <a:buSzPts val="2000"/>
              <a:buChar char="●"/>
            </a:pPr>
            <a:r>
              <a:rPr lang="en" sz="2000"/>
              <a:t>PB programs tend to spend money differently</a:t>
            </a:r>
            <a:endParaRPr sz="2000"/>
          </a:p>
          <a:p>
            <a:pPr indent="-355600" lvl="0" marL="628650" rtl="0" algn="l">
              <a:spcBef>
                <a:spcPts val="1000"/>
              </a:spcBef>
              <a:spcAft>
                <a:spcPts val="0"/>
              </a:spcAft>
              <a:buSzPts val="2000"/>
              <a:buChar char="●"/>
            </a:pPr>
            <a:r>
              <a:rPr lang="en" sz="2000"/>
              <a:t>PB redirects funding to low-income communities when using</a:t>
            </a:r>
            <a:r>
              <a:rPr lang="en" sz="2000"/>
              <a:t> equity criteria</a:t>
            </a:r>
            <a:endParaRPr sz="2000"/>
          </a:p>
          <a:p>
            <a:pPr indent="-355600" lvl="0" marL="628650" rtl="0" algn="l">
              <a:spcBef>
                <a:spcPts val="1000"/>
              </a:spcBef>
              <a:spcAft>
                <a:spcPts val="0"/>
              </a:spcAft>
              <a:buSzPts val="2000"/>
              <a:buChar char="●"/>
            </a:pPr>
            <a:r>
              <a:rPr lang="en" sz="2000"/>
              <a:t>PB can generate more local tax revenues</a:t>
            </a:r>
            <a:endParaRPr sz="2000"/>
          </a:p>
          <a:p>
            <a:pPr indent="-355600" lvl="0" marL="628650" rtl="0" algn="l">
              <a:spcBef>
                <a:spcPts val="1000"/>
              </a:spcBef>
              <a:spcAft>
                <a:spcPts val="0"/>
              </a:spcAft>
              <a:buSzPts val="2000"/>
              <a:buChar char="●"/>
            </a:pPr>
            <a:r>
              <a:rPr lang="en" sz="2000"/>
              <a:t>PB is associated with lower infant mortality</a:t>
            </a:r>
            <a:endParaRPr sz="2000"/>
          </a:p>
        </p:txBody>
      </p:sp>
      <p:pic>
        <p:nvPicPr>
          <p:cNvPr id="427" name="Google Shape;427;p62"/>
          <p:cNvPicPr preferRelativeResize="0"/>
          <p:nvPr/>
        </p:nvPicPr>
        <p:blipFill>
          <a:blip r:embed="rId3">
            <a:alphaModFix/>
          </a:blip>
          <a:stretch>
            <a:fillRect/>
          </a:stretch>
        </p:blipFill>
        <p:spPr>
          <a:xfrm>
            <a:off x="533850" y="2520544"/>
            <a:ext cx="1571759" cy="166673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3"/>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Key Findings &amp; Recommendations</a:t>
            </a:r>
            <a:endParaRPr sz="4200"/>
          </a:p>
        </p:txBody>
      </p:sp>
      <p:sp>
        <p:nvSpPr>
          <p:cNvPr id="433" name="Google Shape;433;p63"/>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3"/>
          <p:cNvSpPr txBox="1"/>
          <p:nvPr>
            <p:ph idx="1" type="body"/>
          </p:nvPr>
        </p:nvSpPr>
        <p:spPr>
          <a:xfrm>
            <a:off x="2088150" y="1814000"/>
            <a:ext cx="6767100" cy="33294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b="1" lang="en" sz="2000"/>
              <a:t>Key Findings:</a:t>
            </a:r>
            <a:endParaRPr b="1" sz="2000"/>
          </a:p>
          <a:p>
            <a:pPr indent="-355600" lvl="0" marL="628650" rtl="0" algn="l">
              <a:spcBef>
                <a:spcPts val="1600"/>
              </a:spcBef>
              <a:spcAft>
                <a:spcPts val="0"/>
              </a:spcAft>
              <a:buSzPts val="2000"/>
              <a:buChar char="●"/>
            </a:pPr>
            <a:r>
              <a:rPr lang="en" sz="2000"/>
              <a:t>PB with “social justice rules” is associated with lower infant mortality</a:t>
            </a:r>
            <a:endParaRPr sz="2000"/>
          </a:p>
          <a:p>
            <a:pPr indent="-355600" lvl="0" marL="628650" rtl="0" algn="l">
              <a:spcBef>
                <a:spcPts val="1000"/>
              </a:spcBef>
              <a:spcAft>
                <a:spcPts val="0"/>
              </a:spcAft>
              <a:buSzPts val="2000"/>
              <a:buChar char="●"/>
            </a:pPr>
            <a:r>
              <a:rPr lang="en" sz="2000"/>
              <a:t>Building budget literacy among community leaders has a greater impact on well-being than educating all PB participants</a:t>
            </a:r>
            <a:endParaRPr sz="2000"/>
          </a:p>
          <a:p>
            <a:pPr indent="-355600" lvl="0" marL="628650" rtl="0" algn="l">
              <a:spcBef>
                <a:spcPts val="1000"/>
              </a:spcBef>
              <a:spcAft>
                <a:spcPts val="0"/>
              </a:spcAft>
              <a:buSzPts val="2000"/>
              <a:buChar char="●"/>
            </a:pPr>
            <a:r>
              <a:rPr lang="en" sz="2000"/>
              <a:t>Impacts differ across locations</a:t>
            </a:r>
            <a:endParaRPr sz="2000"/>
          </a:p>
        </p:txBody>
      </p:sp>
      <p:pic>
        <p:nvPicPr>
          <p:cNvPr id="435" name="Google Shape;435;p63"/>
          <p:cNvPicPr preferRelativeResize="0"/>
          <p:nvPr/>
        </p:nvPicPr>
        <p:blipFill>
          <a:blip r:embed="rId3">
            <a:alphaModFix/>
          </a:blip>
          <a:stretch>
            <a:fillRect/>
          </a:stretch>
        </p:blipFill>
        <p:spPr>
          <a:xfrm>
            <a:off x="533850" y="2520544"/>
            <a:ext cx="1571759" cy="166673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Key Findings &amp; Recommendations</a:t>
            </a:r>
            <a:endParaRPr sz="4200"/>
          </a:p>
        </p:txBody>
      </p:sp>
      <p:sp>
        <p:nvSpPr>
          <p:cNvPr id="441" name="Google Shape;441;p64"/>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2" name="Google Shape;442;p64"/>
          <p:cNvPicPr preferRelativeResize="0"/>
          <p:nvPr/>
        </p:nvPicPr>
        <p:blipFill>
          <a:blip r:embed="rId3">
            <a:alphaModFix/>
          </a:blip>
          <a:stretch>
            <a:fillRect/>
          </a:stretch>
        </p:blipFill>
        <p:spPr>
          <a:xfrm>
            <a:off x="311696" y="2545314"/>
            <a:ext cx="1523100" cy="1866779"/>
          </a:xfrm>
          <a:prstGeom prst="rect">
            <a:avLst/>
          </a:prstGeom>
          <a:noFill/>
          <a:ln>
            <a:noFill/>
          </a:ln>
        </p:spPr>
      </p:pic>
      <p:sp>
        <p:nvSpPr>
          <p:cNvPr id="443" name="Google Shape;443;p64"/>
          <p:cNvSpPr txBox="1"/>
          <p:nvPr>
            <p:ph idx="1" type="body"/>
          </p:nvPr>
        </p:nvSpPr>
        <p:spPr>
          <a:xfrm>
            <a:off x="2088150" y="1814000"/>
            <a:ext cx="6767100" cy="33294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b="1" lang="en" sz="2000"/>
              <a:t>Key Recommendations:</a:t>
            </a:r>
            <a:endParaRPr b="1" sz="2000"/>
          </a:p>
          <a:p>
            <a:pPr indent="-355600" lvl="0" marL="628650" rtl="0" algn="l">
              <a:spcBef>
                <a:spcPts val="1600"/>
              </a:spcBef>
              <a:spcAft>
                <a:spcPts val="0"/>
              </a:spcAft>
              <a:buSzPts val="2000"/>
              <a:buChar char="●"/>
            </a:pPr>
            <a:r>
              <a:rPr lang="en" sz="2000"/>
              <a:t>Make a realistic but persuasive case to decision-makers</a:t>
            </a:r>
            <a:endParaRPr sz="2000"/>
          </a:p>
          <a:p>
            <a:pPr indent="-355600" lvl="0" marL="628650" marR="0" rtl="0" algn="l">
              <a:lnSpc>
                <a:spcPct val="115000"/>
              </a:lnSpc>
              <a:spcBef>
                <a:spcPts val="1000"/>
              </a:spcBef>
              <a:spcAft>
                <a:spcPts val="0"/>
              </a:spcAft>
              <a:buSzPts val="2000"/>
              <a:buChar char="●"/>
            </a:pPr>
            <a:r>
              <a:rPr lang="en" sz="2000"/>
              <a:t>Design rules to achieve the desired impacts</a:t>
            </a:r>
            <a:endParaRPr sz="2000"/>
          </a:p>
          <a:p>
            <a:pPr indent="-355600" lvl="0" marL="628650" marR="0" rtl="0" algn="l">
              <a:lnSpc>
                <a:spcPct val="115000"/>
              </a:lnSpc>
              <a:spcBef>
                <a:spcPts val="1000"/>
              </a:spcBef>
              <a:spcAft>
                <a:spcPts val="0"/>
              </a:spcAft>
              <a:buSzPts val="2000"/>
              <a:buChar char="●"/>
            </a:pPr>
            <a:r>
              <a:rPr lang="en" sz="2000"/>
              <a:t>Work with community leaders to improve understanding &amp; engagement in the process</a:t>
            </a:r>
            <a:endParaRPr sz="2000"/>
          </a:p>
          <a:p>
            <a:pPr indent="-355600" lvl="0" marL="628650" marR="0" rtl="0" algn="l">
              <a:lnSpc>
                <a:spcPct val="115000"/>
              </a:lnSpc>
              <a:spcBef>
                <a:spcPts val="1000"/>
              </a:spcBef>
              <a:spcAft>
                <a:spcPts val="1000"/>
              </a:spcAft>
              <a:buSzPts val="2000"/>
              <a:buChar char="●"/>
            </a:pPr>
            <a:r>
              <a:rPr lang="en" sz="2000"/>
              <a:t>Collect key data to measure impacts</a:t>
            </a:r>
            <a:endParaRPr b="1" sz="1200">
              <a:solidFill>
                <a:srgbClr val="42424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4863300" y="318300"/>
            <a:ext cx="3837000" cy="61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51" name="Google Shape;151;p29"/>
          <p:cNvSpPr txBox="1"/>
          <p:nvPr>
            <p:ph idx="2" type="body"/>
          </p:nvPr>
        </p:nvSpPr>
        <p:spPr>
          <a:xfrm>
            <a:off x="4787100" y="1407275"/>
            <a:ext cx="3973800" cy="31644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SzPts val="2000"/>
              <a:buFont typeface="Poppins Medium"/>
              <a:buChar char="●"/>
            </a:pPr>
            <a:r>
              <a:rPr lang="en" sz="2000">
                <a:latin typeface="Poppins Medium"/>
                <a:ea typeface="Poppins Medium"/>
                <a:cs typeface="Poppins Medium"/>
                <a:sym typeface="Poppins Medium"/>
              </a:rPr>
              <a:t>Welcome &amp; Introductions</a:t>
            </a:r>
            <a:endParaRPr sz="2000">
              <a:latin typeface="Poppins Medium"/>
              <a:ea typeface="Poppins Medium"/>
              <a:cs typeface="Poppins Medium"/>
              <a:sym typeface="Poppins Medium"/>
            </a:endParaRPr>
          </a:p>
          <a:p>
            <a:pPr indent="-355600" lvl="0" marL="457200" rtl="0" algn="l">
              <a:lnSpc>
                <a:spcPct val="100000"/>
              </a:lnSpc>
              <a:spcBef>
                <a:spcPts val="1000"/>
              </a:spcBef>
              <a:spcAft>
                <a:spcPts val="0"/>
              </a:spcAft>
              <a:buSzPts val="2000"/>
              <a:buFont typeface="Poppins Medium"/>
              <a:buChar char="●"/>
            </a:pPr>
            <a:r>
              <a:rPr lang="en" sz="2000">
                <a:latin typeface="Poppins Medium"/>
                <a:ea typeface="Poppins Medium"/>
                <a:cs typeface="Poppins Medium"/>
                <a:sym typeface="Poppins Medium"/>
              </a:rPr>
              <a:t>How Participatory Budgeting Creates Change</a:t>
            </a:r>
            <a:endParaRPr sz="2000">
              <a:latin typeface="Poppins Medium"/>
              <a:ea typeface="Poppins Medium"/>
              <a:cs typeface="Poppins Medium"/>
              <a:sym typeface="Poppins Medium"/>
            </a:endParaRPr>
          </a:p>
          <a:p>
            <a:pPr indent="-355600" lvl="0" marL="457200" rtl="0" algn="l">
              <a:lnSpc>
                <a:spcPct val="100000"/>
              </a:lnSpc>
              <a:spcBef>
                <a:spcPts val="1000"/>
              </a:spcBef>
              <a:spcAft>
                <a:spcPts val="0"/>
              </a:spcAft>
              <a:buSzPts val="2000"/>
              <a:buFont typeface="Poppins Medium"/>
              <a:buChar char="●"/>
            </a:pPr>
            <a:r>
              <a:rPr lang="en" sz="2000">
                <a:latin typeface="Poppins Medium"/>
                <a:ea typeface="Poppins Medium"/>
                <a:cs typeface="Poppins Medium"/>
                <a:sym typeface="Poppins Medium"/>
              </a:rPr>
              <a:t>Key Research Findings</a:t>
            </a:r>
            <a:endParaRPr sz="2000">
              <a:latin typeface="Poppins Medium"/>
              <a:ea typeface="Poppins Medium"/>
              <a:cs typeface="Poppins Medium"/>
              <a:sym typeface="Poppins Medium"/>
            </a:endParaRPr>
          </a:p>
          <a:p>
            <a:pPr indent="-355600" lvl="0" marL="457200" rtl="0" algn="l">
              <a:lnSpc>
                <a:spcPct val="100000"/>
              </a:lnSpc>
              <a:spcBef>
                <a:spcPts val="1000"/>
              </a:spcBef>
              <a:spcAft>
                <a:spcPts val="0"/>
              </a:spcAft>
              <a:buSzPts val="2000"/>
              <a:buFont typeface="Poppins Medium"/>
              <a:buChar char="●"/>
            </a:pPr>
            <a:r>
              <a:rPr lang="en" sz="2000">
                <a:latin typeface="Poppins Medium"/>
                <a:ea typeface="Poppins Medium"/>
                <a:cs typeface="Poppins Medium"/>
                <a:sym typeface="Poppins Medium"/>
              </a:rPr>
              <a:t>Practical Implications</a:t>
            </a:r>
            <a:endParaRPr sz="2000">
              <a:latin typeface="Poppins Medium"/>
              <a:ea typeface="Poppins Medium"/>
              <a:cs typeface="Poppins Medium"/>
              <a:sym typeface="Poppins Medium"/>
            </a:endParaRPr>
          </a:p>
          <a:p>
            <a:pPr indent="-355600" lvl="0" marL="457200" rtl="0" algn="l">
              <a:lnSpc>
                <a:spcPct val="100000"/>
              </a:lnSpc>
              <a:spcBef>
                <a:spcPts val="1000"/>
              </a:spcBef>
              <a:spcAft>
                <a:spcPts val="0"/>
              </a:spcAft>
              <a:buSzPts val="2000"/>
              <a:buFont typeface="Poppins Medium"/>
              <a:buChar char="●"/>
            </a:pPr>
            <a:r>
              <a:rPr lang="en" sz="2000">
                <a:latin typeface="Poppins Medium"/>
                <a:ea typeface="Poppins Medium"/>
                <a:cs typeface="Poppins Medium"/>
                <a:sym typeface="Poppins Medium"/>
              </a:rPr>
              <a:t>Next Steps</a:t>
            </a:r>
            <a:endParaRPr sz="2000">
              <a:latin typeface="Poppins Medium"/>
              <a:ea typeface="Poppins Medium"/>
              <a:cs typeface="Poppins Medium"/>
              <a:sym typeface="Poppins Medium"/>
            </a:endParaRPr>
          </a:p>
          <a:p>
            <a:pPr indent="-355600" lvl="0" marL="457200" rtl="0" algn="l">
              <a:lnSpc>
                <a:spcPct val="100000"/>
              </a:lnSpc>
              <a:spcBef>
                <a:spcPts val="1000"/>
              </a:spcBef>
              <a:spcAft>
                <a:spcPts val="1000"/>
              </a:spcAft>
              <a:buSzPts val="2000"/>
              <a:buFont typeface="Poppins Medium"/>
              <a:buChar char="●"/>
            </a:pPr>
            <a:r>
              <a:rPr lang="en" sz="2000">
                <a:latin typeface="Poppins Medium"/>
                <a:ea typeface="Poppins Medium"/>
                <a:cs typeface="Poppins Medium"/>
                <a:sym typeface="Poppins Medium"/>
              </a:rPr>
              <a:t>Q&amp;A</a:t>
            </a:r>
            <a:endParaRPr sz="1000">
              <a:solidFill>
                <a:srgbClr val="424242"/>
              </a:solidFill>
              <a:latin typeface="Poppins Medium"/>
              <a:ea typeface="Poppins Medium"/>
              <a:cs typeface="Poppins Medium"/>
              <a:sym typeface="Poppins Medium"/>
            </a:endParaRPr>
          </a:p>
        </p:txBody>
      </p:sp>
      <p:sp>
        <p:nvSpPr>
          <p:cNvPr id="152" name="Google Shape;152;p29"/>
          <p:cNvSpPr/>
          <p:nvPr/>
        </p:nvSpPr>
        <p:spPr>
          <a:xfrm>
            <a:off x="401250" y="3130825"/>
            <a:ext cx="4016700" cy="1831200"/>
          </a:xfrm>
          <a:prstGeom prst="rect">
            <a:avLst/>
          </a:pr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9"/>
          <p:cNvSpPr txBox="1"/>
          <p:nvPr/>
        </p:nvSpPr>
        <p:spPr>
          <a:xfrm>
            <a:off x="197175" y="3218325"/>
            <a:ext cx="4115400" cy="1252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 sz="1500">
                <a:solidFill>
                  <a:srgbClr val="FFFFFF"/>
                </a:solidFill>
                <a:latin typeface="Poppins"/>
                <a:ea typeface="Poppins"/>
                <a:cs typeface="Poppins"/>
                <a:sym typeface="Poppins"/>
              </a:rPr>
              <a:t>You can ask questions in English, Spanish, French, or Portuguese in the Chat window! </a:t>
            </a:r>
            <a:br>
              <a:rPr b="1" lang="en" sz="1500">
                <a:solidFill>
                  <a:srgbClr val="FFFFFF"/>
                </a:solidFill>
                <a:latin typeface="Poppins"/>
                <a:ea typeface="Poppins"/>
                <a:cs typeface="Poppins"/>
                <a:sym typeface="Poppins"/>
              </a:rPr>
            </a:br>
            <a:r>
              <a:rPr b="1" lang="en" sz="1500">
                <a:solidFill>
                  <a:srgbClr val="FFFFFF"/>
                </a:solidFill>
                <a:latin typeface="Poppins"/>
                <a:ea typeface="Poppins"/>
                <a:cs typeface="Poppins"/>
                <a:sym typeface="Poppins"/>
              </a:rPr>
              <a:t>We will come back to them during the Q&amp;A section.</a:t>
            </a:r>
            <a:r>
              <a:rPr b="1" lang="en" sz="1800">
                <a:solidFill>
                  <a:srgbClr val="FFFFFF"/>
                </a:solidFill>
                <a:latin typeface="Poppins"/>
                <a:ea typeface="Poppins"/>
                <a:cs typeface="Poppins"/>
                <a:sym typeface="Poppins"/>
              </a:rPr>
              <a:t> </a:t>
            </a:r>
            <a:endParaRPr b="1" sz="1800">
              <a:solidFill>
                <a:srgbClr val="FFFFFF"/>
              </a:solidFill>
              <a:latin typeface="Poppins"/>
              <a:ea typeface="Poppins"/>
              <a:cs typeface="Poppins"/>
              <a:sym typeface="Poppins"/>
            </a:endParaRPr>
          </a:p>
          <a:p>
            <a:pPr indent="0" lvl="0" marL="0" rtl="0" algn="l">
              <a:spcBef>
                <a:spcPts val="1000"/>
              </a:spcBef>
              <a:spcAft>
                <a:spcPts val="0"/>
              </a:spcAft>
              <a:buNone/>
            </a:pPr>
            <a:r>
              <a:t/>
            </a:r>
            <a:endParaRPr b="1" sz="2400">
              <a:solidFill>
                <a:srgbClr val="00C9FF"/>
              </a:solidFill>
              <a:latin typeface="Poppins"/>
              <a:ea typeface="Poppins"/>
              <a:cs typeface="Poppins"/>
              <a:sym typeface="Poppins"/>
            </a:endParaRPr>
          </a:p>
          <a:p>
            <a:pPr indent="0" lvl="0" marL="0" rtl="0" algn="l">
              <a:spcBef>
                <a:spcPts val="0"/>
              </a:spcBef>
              <a:spcAft>
                <a:spcPts val="1000"/>
              </a:spcAft>
              <a:buNone/>
            </a:pPr>
            <a:r>
              <a:t/>
            </a:r>
            <a:endParaRPr b="1" sz="1700">
              <a:solidFill>
                <a:srgbClr val="0C3265"/>
              </a:solidFill>
              <a:latin typeface="Poppins"/>
              <a:ea typeface="Poppins"/>
              <a:cs typeface="Poppins"/>
              <a:sym typeface="Poppins"/>
            </a:endParaRPr>
          </a:p>
        </p:txBody>
      </p:sp>
      <p:sp>
        <p:nvSpPr>
          <p:cNvPr id="154" name="Google Shape;154;p29"/>
          <p:cNvSpPr/>
          <p:nvPr/>
        </p:nvSpPr>
        <p:spPr>
          <a:xfrm>
            <a:off x="401250" y="181225"/>
            <a:ext cx="4016700" cy="2760000"/>
          </a:xfrm>
          <a:prstGeom prst="rect">
            <a:avLst/>
          </a:prstGeom>
          <a:solidFill>
            <a:srgbClr val="0C32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p:nvPr/>
        </p:nvSpPr>
        <p:spPr>
          <a:xfrm>
            <a:off x="7444200" y="4389325"/>
            <a:ext cx="1523100" cy="572700"/>
          </a:xfrm>
          <a:prstGeom prst="rect">
            <a:avLst/>
          </a:prstGeom>
          <a:solidFill>
            <a:srgbClr val="D4EE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Research Brief</a:t>
            </a:r>
            <a:r>
              <a:rPr lang="en" sz="4200"/>
              <a:t> &amp; Support </a:t>
            </a:r>
            <a:endParaRPr sz="4200"/>
          </a:p>
        </p:txBody>
      </p:sp>
      <p:sp>
        <p:nvSpPr>
          <p:cNvPr id="449" name="Google Shape;449;p65"/>
          <p:cNvSpPr txBox="1"/>
          <p:nvPr/>
        </p:nvSpPr>
        <p:spPr>
          <a:xfrm>
            <a:off x="387900" y="4645825"/>
            <a:ext cx="7753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chemeClr val="accent4"/>
                </a:solidFill>
                <a:latin typeface="Poppins"/>
                <a:ea typeface="Poppins"/>
                <a:cs typeface="Poppins"/>
                <a:sym typeface="Poppins"/>
              </a:rPr>
              <a:t>www.peoplepoweredhub.org/</a:t>
            </a:r>
            <a:r>
              <a:rPr b="1" lang="en" sz="1700">
                <a:solidFill>
                  <a:schemeClr val="accent4"/>
                </a:solidFill>
                <a:latin typeface="Poppins"/>
                <a:ea typeface="Poppins"/>
                <a:cs typeface="Poppins"/>
                <a:sym typeface="Poppins"/>
              </a:rPr>
              <a:t>pb-impacts-on-governance</a:t>
            </a:r>
            <a:endParaRPr sz="1100"/>
          </a:p>
        </p:txBody>
      </p:sp>
      <p:pic>
        <p:nvPicPr>
          <p:cNvPr id="450" name="Google Shape;450;p65"/>
          <p:cNvPicPr preferRelativeResize="0"/>
          <p:nvPr/>
        </p:nvPicPr>
        <p:blipFill>
          <a:blip r:embed="rId3">
            <a:alphaModFix/>
          </a:blip>
          <a:stretch>
            <a:fillRect/>
          </a:stretch>
        </p:blipFill>
        <p:spPr>
          <a:xfrm>
            <a:off x="6543950" y="1862163"/>
            <a:ext cx="2466876" cy="2087654"/>
          </a:xfrm>
          <a:prstGeom prst="rect">
            <a:avLst/>
          </a:prstGeom>
          <a:noFill/>
          <a:ln>
            <a:noFill/>
          </a:ln>
        </p:spPr>
      </p:pic>
      <p:pic>
        <p:nvPicPr>
          <p:cNvPr id="451" name="Google Shape;451;p65"/>
          <p:cNvPicPr preferRelativeResize="0"/>
          <p:nvPr/>
        </p:nvPicPr>
        <p:blipFill>
          <a:blip r:embed="rId4">
            <a:alphaModFix/>
          </a:blip>
          <a:stretch>
            <a:fillRect/>
          </a:stretch>
        </p:blipFill>
        <p:spPr>
          <a:xfrm>
            <a:off x="1205375" y="1166150"/>
            <a:ext cx="2457625" cy="3479686"/>
          </a:xfrm>
          <a:prstGeom prst="rect">
            <a:avLst/>
          </a:prstGeom>
          <a:noFill/>
          <a:ln>
            <a:noFill/>
          </a:ln>
        </p:spPr>
      </p:pic>
      <p:pic>
        <p:nvPicPr>
          <p:cNvPr id="452" name="Google Shape;452;p65"/>
          <p:cNvPicPr preferRelativeResize="0"/>
          <p:nvPr/>
        </p:nvPicPr>
        <p:blipFill>
          <a:blip r:embed="rId5">
            <a:alphaModFix/>
          </a:blip>
          <a:stretch>
            <a:fillRect/>
          </a:stretch>
        </p:blipFill>
        <p:spPr>
          <a:xfrm>
            <a:off x="387900" y="1062163"/>
            <a:ext cx="2457613" cy="3475699"/>
          </a:xfrm>
          <a:prstGeom prst="rect">
            <a:avLst/>
          </a:prstGeom>
          <a:noFill/>
          <a:ln>
            <a:noFill/>
          </a:ln>
        </p:spPr>
      </p:pic>
      <p:pic>
        <p:nvPicPr>
          <p:cNvPr id="453" name="Google Shape;453;p65"/>
          <p:cNvPicPr preferRelativeResize="0"/>
          <p:nvPr/>
        </p:nvPicPr>
        <p:blipFill>
          <a:blip r:embed="rId6">
            <a:alphaModFix/>
          </a:blip>
          <a:stretch>
            <a:fillRect/>
          </a:stretch>
        </p:blipFill>
        <p:spPr>
          <a:xfrm>
            <a:off x="3815400" y="1797138"/>
            <a:ext cx="2576150" cy="2217700"/>
          </a:xfrm>
          <a:prstGeom prst="rect">
            <a:avLst/>
          </a:prstGeom>
          <a:noFill/>
          <a:ln>
            <a:noFill/>
          </a:ln>
        </p:spPr>
      </p:pic>
      <p:sp>
        <p:nvSpPr>
          <p:cNvPr id="454" name="Google Shape;454;p65"/>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6"/>
          <p:cNvSpPr/>
          <p:nvPr/>
        </p:nvSpPr>
        <p:spPr>
          <a:xfrm>
            <a:off x="7494750" y="4404975"/>
            <a:ext cx="1360800" cy="534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Additional Resources</a:t>
            </a:r>
            <a:r>
              <a:rPr lang="en" sz="4200"/>
              <a:t> </a:t>
            </a:r>
            <a:endParaRPr sz="4200"/>
          </a:p>
        </p:txBody>
      </p:sp>
      <p:sp>
        <p:nvSpPr>
          <p:cNvPr id="461" name="Google Shape;461;p66"/>
          <p:cNvSpPr txBox="1"/>
          <p:nvPr/>
        </p:nvSpPr>
        <p:spPr>
          <a:xfrm>
            <a:off x="395750" y="4645825"/>
            <a:ext cx="7753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chemeClr val="accent4"/>
                </a:solidFill>
                <a:latin typeface="Poppins"/>
                <a:ea typeface="Poppins"/>
                <a:cs typeface="Poppins"/>
                <a:sym typeface="Poppins"/>
              </a:rPr>
              <a:t>www.peoplepoweredhub.org/</a:t>
            </a:r>
            <a:r>
              <a:rPr b="1" lang="en" sz="1700">
                <a:solidFill>
                  <a:schemeClr val="accent4"/>
                </a:solidFill>
                <a:latin typeface="Poppins"/>
                <a:ea typeface="Poppins"/>
                <a:cs typeface="Poppins"/>
                <a:sym typeface="Poppins"/>
              </a:rPr>
              <a:t>pb-impacts-on-governance</a:t>
            </a:r>
            <a:endParaRPr sz="1100"/>
          </a:p>
        </p:txBody>
      </p:sp>
      <p:pic>
        <p:nvPicPr>
          <p:cNvPr id="462" name="Google Shape;462;p66"/>
          <p:cNvPicPr preferRelativeResize="0"/>
          <p:nvPr/>
        </p:nvPicPr>
        <p:blipFill>
          <a:blip r:embed="rId3">
            <a:alphaModFix/>
          </a:blip>
          <a:stretch>
            <a:fillRect/>
          </a:stretch>
        </p:blipFill>
        <p:spPr>
          <a:xfrm>
            <a:off x="1274325" y="2175713"/>
            <a:ext cx="5996650" cy="1360892"/>
          </a:xfrm>
          <a:prstGeom prst="rect">
            <a:avLst/>
          </a:prstGeom>
          <a:noFill/>
          <a:ln>
            <a:noFill/>
          </a:ln>
        </p:spPr>
      </p:pic>
      <p:pic>
        <p:nvPicPr>
          <p:cNvPr id="463" name="Google Shape;463;p66"/>
          <p:cNvPicPr preferRelativeResize="0"/>
          <p:nvPr/>
        </p:nvPicPr>
        <p:blipFill>
          <a:blip r:embed="rId4">
            <a:alphaModFix/>
          </a:blip>
          <a:stretch>
            <a:fillRect/>
          </a:stretch>
        </p:blipFill>
        <p:spPr>
          <a:xfrm>
            <a:off x="395750" y="1172275"/>
            <a:ext cx="6041176" cy="1003450"/>
          </a:xfrm>
          <a:prstGeom prst="rect">
            <a:avLst/>
          </a:prstGeom>
          <a:noFill/>
          <a:ln>
            <a:noFill/>
          </a:ln>
        </p:spPr>
      </p:pic>
      <p:pic>
        <p:nvPicPr>
          <p:cNvPr id="464" name="Google Shape;464;p66"/>
          <p:cNvPicPr preferRelativeResize="0"/>
          <p:nvPr/>
        </p:nvPicPr>
        <p:blipFill>
          <a:blip r:embed="rId5">
            <a:alphaModFix/>
          </a:blip>
          <a:stretch>
            <a:fillRect/>
          </a:stretch>
        </p:blipFill>
        <p:spPr>
          <a:xfrm>
            <a:off x="3528096" y="2482663"/>
            <a:ext cx="5439201" cy="2188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Next Steps</a:t>
            </a:r>
            <a:endParaRPr sz="4500"/>
          </a:p>
        </p:txBody>
      </p:sp>
      <p:sp>
        <p:nvSpPr>
          <p:cNvPr id="470" name="Google Shape;470;p67"/>
          <p:cNvSpPr txBox="1"/>
          <p:nvPr>
            <p:ph idx="1" type="body"/>
          </p:nvPr>
        </p:nvSpPr>
        <p:spPr>
          <a:xfrm>
            <a:off x="311700" y="1375200"/>
            <a:ext cx="8520600" cy="3088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b="1" lang="en" sz="1900"/>
              <a:t>Read the research brief </a:t>
            </a:r>
            <a:r>
              <a:rPr lang="en" sz="1900"/>
              <a:t>and other recommended resources to learn more.</a:t>
            </a:r>
            <a:endParaRPr sz="1900"/>
          </a:p>
          <a:p>
            <a:pPr indent="-349250" lvl="0" marL="457200" rtl="0" algn="l">
              <a:spcBef>
                <a:spcPts val="0"/>
              </a:spcBef>
              <a:spcAft>
                <a:spcPts val="0"/>
              </a:spcAft>
              <a:buSzPts val="1900"/>
              <a:buChar char="●"/>
            </a:pPr>
            <a:r>
              <a:rPr b="1" lang="en" sz="1900"/>
              <a:t>Use the research findings to advocate</a:t>
            </a:r>
            <a:r>
              <a:rPr b="1" lang="en" sz="1900"/>
              <a:t> </a:t>
            </a:r>
            <a:r>
              <a:rPr lang="en" sz="1900"/>
              <a:t>for PB.</a:t>
            </a:r>
            <a:endParaRPr sz="1900"/>
          </a:p>
          <a:p>
            <a:pPr indent="-349250" lvl="0" marL="457200" rtl="0" algn="l">
              <a:spcBef>
                <a:spcPts val="0"/>
              </a:spcBef>
              <a:spcAft>
                <a:spcPts val="0"/>
              </a:spcAft>
              <a:buSzPts val="1900"/>
              <a:buChar char="●"/>
            </a:pPr>
            <a:r>
              <a:rPr b="1" lang="en" sz="1900"/>
              <a:t>Use the research findings to improve </a:t>
            </a:r>
            <a:r>
              <a:rPr lang="en" sz="1900"/>
              <a:t>a PB process.</a:t>
            </a:r>
            <a:endParaRPr sz="1900"/>
          </a:p>
          <a:p>
            <a:pPr indent="-349250" lvl="0" marL="457200" rtl="0" algn="l">
              <a:spcBef>
                <a:spcPts val="0"/>
              </a:spcBef>
              <a:spcAft>
                <a:spcPts val="0"/>
              </a:spcAft>
              <a:buSzPts val="1900"/>
              <a:buChar char="●"/>
            </a:pPr>
            <a:r>
              <a:rPr b="1" lang="en" sz="1900"/>
              <a:t>Provide funding or support</a:t>
            </a:r>
            <a:r>
              <a:rPr lang="en" sz="1900"/>
              <a:t> for organizations working to advocate for and implement PB.</a:t>
            </a:r>
            <a:endParaRPr sz="1900"/>
          </a:p>
          <a:p>
            <a:pPr indent="-349250" lvl="0" marL="457200" rtl="0" algn="l">
              <a:spcBef>
                <a:spcPts val="0"/>
              </a:spcBef>
              <a:spcAft>
                <a:spcPts val="0"/>
              </a:spcAft>
              <a:buSzPts val="1900"/>
              <a:buChar char="●"/>
            </a:pPr>
            <a:r>
              <a:rPr b="1" lang="en" sz="1900"/>
              <a:t>Conduct or support research </a:t>
            </a:r>
            <a:r>
              <a:rPr lang="en" sz="1900"/>
              <a:t>on the identified research needs.</a:t>
            </a:r>
            <a:endParaRPr sz="1900"/>
          </a:p>
          <a:p>
            <a:pPr indent="-349250" lvl="0" marL="457200" rtl="0" algn="l">
              <a:spcBef>
                <a:spcPts val="0"/>
              </a:spcBef>
              <a:spcAft>
                <a:spcPts val="0"/>
              </a:spcAft>
              <a:buSzPts val="1900"/>
              <a:buChar char="●"/>
            </a:pPr>
            <a:r>
              <a:rPr b="1" lang="en" sz="1900"/>
              <a:t>Sign up</a:t>
            </a:r>
            <a:r>
              <a:rPr lang="en" sz="1900"/>
              <a:t> for People Powered’s mentorship program.</a:t>
            </a:r>
            <a:endParaRPr sz="1900"/>
          </a:p>
          <a:p>
            <a:pPr indent="-349250" lvl="0" marL="457200" rtl="0" algn="l">
              <a:spcBef>
                <a:spcPts val="0"/>
              </a:spcBef>
              <a:spcAft>
                <a:spcPts val="0"/>
              </a:spcAft>
              <a:buSzPts val="1900"/>
              <a:buChar char="●"/>
            </a:pPr>
            <a:r>
              <a:rPr b="1" lang="en" sz="1900"/>
              <a:t>Share this seminar</a:t>
            </a:r>
            <a:r>
              <a:rPr lang="en" sz="1900"/>
              <a:t> with other people and encourage them to take action.</a:t>
            </a:r>
            <a:endParaRPr sz="1900"/>
          </a:p>
          <a:p>
            <a:pPr indent="0" lvl="0" marL="0" rtl="0" algn="l">
              <a:spcBef>
                <a:spcPts val="1600"/>
              </a:spcBef>
              <a:spcAft>
                <a:spcPts val="1600"/>
              </a:spcAft>
              <a:buNone/>
            </a:pPr>
            <a:r>
              <a:t/>
            </a:r>
            <a:endParaRPr sz="1900"/>
          </a:p>
        </p:txBody>
      </p:sp>
      <p:sp>
        <p:nvSpPr>
          <p:cNvPr id="471" name="Google Shape;471;p67"/>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00"/>
        </a:solidFill>
      </p:bgPr>
    </p:bg>
    <p:spTree>
      <p:nvGrpSpPr>
        <p:cNvPr id="475" name="Shape 475"/>
        <p:cNvGrpSpPr/>
        <p:nvPr/>
      </p:nvGrpSpPr>
      <p:grpSpPr>
        <a:xfrm>
          <a:off x="0" y="0"/>
          <a:ext cx="0" cy="0"/>
          <a:chOff x="0" y="0"/>
          <a:chExt cx="0" cy="0"/>
        </a:xfrm>
      </p:grpSpPr>
      <p:sp>
        <p:nvSpPr>
          <p:cNvPr id="476" name="Google Shape;476;p68"/>
          <p:cNvSpPr txBox="1"/>
          <p:nvPr>
            <p:ph type="ctrTitle"/>
          </p:nvPr>
        </p:nvSpPr>
        <p:spPr>
          <a:xfrm>
            <a:off x="311700" y="1658975"/>
            <a:ext cx="8520600" cy="7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500">
                <a:solidFill>
                  <a:schemeClr val="accent4"/>
                </a:solidFill>
              </a:rPr>
              <a:t>Activity: Next Steps!</a:t>
            </a:r>
            <a:endParaRPr sz="4500">
              <a:solidFill>
                <a:schemeClr val="accent4"/>
              </a:solidFill>
            </a:endParaRPr>
          </a:p>
        </p:txBody>
      </p:sp>
      <p:sp>
        <p:nvSpPr>
          <p:cNvPr id="477" name="Google Shape;477;p68"/>
          <p:cNvSpPr txBox="1"/>
          <p:nvPr>
            <p:ph idx="1" type="subTitle"/>
          </p:nvPr>
        </p:nvSpPr>
        <p:spPr>
          <a:xfrm>
            <a:off x="357300" y="242295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highlight>
                  <a:schemeClr val="accent4"/>
                </a:highlight>
              </a:rPr>
              <a:t>Respond to the questions that will appear on your screen!!</a:t>
            </a:r>
            <a:endParaRPr b="1">
              <a:solidFill>
                <a:schemeClr val="lt1"/>
              </a:solidFill>
              <a:highlight>
                <a:schemeClr val="accent4"/>
              </a:highlight>
            </a:endParaRPr>
          </a:p>
        </p:txBody>
      </p:sp>
      <p:sp>
        <p:nvSpPr>
          <p:cNvPr id="478" name="Google Shape;478;p68"/>
          <p:cNvSpPr/>
          <p:nvPr/>
        </p:nvSpPr>
        <p:spPr>
          <a:xfrm>
            <a:off x="7444200" y="4389325"/>
            <a:ext cx="1523100" cy="57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9"/>
          <p:cNvSpPr txBox="1"/>
          <p:nvPr>
            <p:ph type="title"/>
          </p:nvPr>
        </p:nvSpPr>
        <p:spPr>
          <a:xfrm>
            <a:off x="490250" y="450150"/>
            <a:ext cx="8247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4500">
              <a:solidFill>
                <a:srgbClr val="0C3265"/>
              </a:solidFill>
            </a:endParaRPr>
          </a:p>
          <a:p>
            <a:pPr indent="0" lvl="0" marL="0" rtl="0" algn="ctr">
              <a:spcBef>
                <a:spcPts val="0"/>
              </a:spcBef>
              <a:spcAft>
                <a:spcPts val="0"/>
              </a:spcAft>
              <a:buNone/>
            </a:pPr>
            <a:r>
              <a:rPr lang="en" sz="4500">
                <a:solidFill>
                  <a:srgbClr val="0C3265"/>
                </a:solidFill>
              </a:rPr>
              <a:t>Announcements </a:t>
            </a:r>
            <a:endParaRPr sz="4500">
              <a:solidFill>
                <a:srgbClr val="0C3265"/>
              </a:solidFill>
            </a:endParaRPr>
          </a:p>
          <a:p>
            <a:pPr indent="0" lvl="0" marL="0" rtl="0" algn="ctr">
              <a:spcBef>
                <a:spcPts val="0"/>
              </a:spcBef>
              <a:spcAft>
                <a:spcPts val="0"/>
              </a:spcAft>
              <a:buNone/>
            </a:pPr>
            <a:r>
              <a:rPr lang="en">
                <a:solidFill>
                  <a:srgbClr val="0C3265"/>
                </a:solidFill>
              </a:rPr>
              <a:t> </a:t>
            </a:r>
            <a:r>
              <a:rPr lang="en">
                <a:solidFill>
                  <a:srgbClr val="FFFFFF"/>
                </a:solidFill>
              </a:rPr>
              <a:t> </a:t>
            </a:r>
            <a:endParaRPr>
              <a:solidFill>
                <a:srgbClr val="FFFFFF"/>
              </a:solidFill>
            </a:endParaRPr>
          </a:p>
        </p:txBody>
      </p:sp>
      <p:pic>
        <p:nvPicPr>
          <p:cNvPr id="484" name="Google Shape;484;p69"/>
          <p:cNvPicPr preferRelativeResize="0"/>
          <p:nvPr/>
        </p:nvPicPr>
        <p:blipFill>
          <a:blip r:embed="rId3">
            <a:alphaModFix/>
          </a:blip>
          <a:stretch>
            <a:fillRect/>
          </a:stretch>
        </p:blipFill>
        <p:spPr>
          <a:xfrm>
            <a:off x="3305762" y="3012600"/>
            <a:ext cx="2616875" cy="1528350"/>
          </a:xfrm>
          <a:prstGeom prst="rect">
            <a:avLst/>
          </a:prstGeom>
          <a:noFill/>
          <a:ln>
            <a:noFill/>
          </a:ln>
        </p:spPr>
      </p:pic>
      <p:sp>
        <p:nvSpPr>
          <p:cNvPr id="485" name="Google Shape;485;p69"/>
          <p:cNvSpPr/>
          <p:nvPr/>
        </p:nvSpPr>
        <p:spPr>
          <a:xfrm>
            <a:off x="7444200" y="4389325"/>
            <a:ext cx="1523100" cy="572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0"/>
          <p:cNvSpPr/>
          <p:nvPr/>
        </p:nvSpPr>
        <p:spPr>
          <a:xfrm>
            <a:off x="7494750" y="4404975"/>
            <a:ext cx="1360800" cy="534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Evaluation form  </a:t>
            </a:r>
            <a:endParaRPr sz="4200"/>
          </a:p>
        </p:txBody>
      </p:sp>
      <p:sp>
        <p:nvSpPr>
          <p:cNvPr id="492" name="Google Shape;492;p70"/>
          <p:cNvSpPr txBox="1"/>
          <p:nvPr/>
        </p:nvSpPr>
        <p:spPr>
          <a:xfrm>
            <a:off x="395750" y="4645825"/>
            <a:ext cx="7753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chemeClr val="accent4"/>
                </a:solidFill>
                <a:latin typeface="Poppins"/>
                <a:ea typeface="Poppins"/>
                <a:cs typeface="Poppins"/>
                <a:sym typeface="Poppins"/>
              </a:rPr>
              <a:t>www.peoplepoweredhub.org/ppu-feedback-form</a:t>
            </a:r>
            <a:endParaRPr sz="1100"/>
          </a:p>
        </p:txBody>
      </p:sp>
      <p:pic>
        <p:nvPicPr>
          <p:cNvPr id="493" name="Google Shape;493;p70"/>
          <p:cNvPicPr preferRelativeResize="0"/>
          <p:nvPr/>
        </p:nvPicPr>
        <p:blipFill>
          <a:blip r:embed="rId3">
            <a:alphaModFix/>
          </a:blip>
          <a:stretch>
            <a:fillRect/>
          </a:stretch>
        </p:blipFill>
        <p:spPr>
          <a:xfrm>
            <a:off x="457200" y="1093925"/>
            <a:ext cx="3412620" cy="34757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1"/>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71"/>
          <p:cNvSpPr/>
          <p:nvPr/>
        </p:nvSpPr>
        <p:spPr>
          <a:xfrm>
            <a:off x="7422175" y="4383250"/>
            <a:ext cx="1505700" cy="44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1"/>
          <p:cNvSpPr/>
          <p:nvPr/>
        </p:nvSpPr>
        <p:spPr>
          <a:xfrm>
            <a:off x="4627600" y="4013675"/>
            <a:ext cx="4204800" cy="51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1" name="Google Shape;501;p71"/>
          <p:cNvPicPr preferRelativeResize="0"/>
          <p:nvPr/>
        </p:nvPicPr>
        <p:blipFill rotWithShape="1">
          <a:blip r:embed="rId3">
            <a:alphaModFix/>
          </a:blip>
          <a:srcRect b="24636" l="0" r="8767" t="0"/>
          <a:stretch/>
        </p:blipFill>
        <p:spPr>
          <a:xfrm>
            <a:off x="130425" y="1334900"/>
            <a:ext cx="3134025" cy="2587976"/>
          </a:xfrm>
          <a:prstGeom prst="rect">
            <a:avLst/>
          </a:prstGeom>
          <a:noFill/>
          <a:ln>
            <a:noFill/>
          </a:ln>
        </p:spPr>
      </p:pic>
      <p:sp>
        <p:nvSpPr>
          <p:cNvPr id="502" name="Google Shape;502;p71"/>
          <p:cNvSpPr/>
          <p:nvPr/>
        </p:nvSpPr>
        <p:spPr>
          <a:xfrm>
            <a:off x="381000" y="3955125"/>
            <a:ext cx="3102300" cy="936000"/>
          </a:xfrm>
          <a:prstGeom prst="rect">
            <a:avLst/>
          </a:prstGeom>
          <a:solidFill>
            <a:srgbClr val="0C32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Next PPU seminar and other opportunities  </a:t>
            </a:r>
            <a:endParaRPr sz="4200"/>
          </a:p>
        </p:txBody>
      </p:sp>
      <p:pic>
        <p:nvPicPr>
          <p:cNvPr id="504" name="Google Shape;504;p71"/>
          <p:cNvPicPr preferRelativeResize="0"/>
          <p:nvPr/>
        </p:nvPicPr>
        <p:blipFill>
          <a:blip r:embed="rId4">
            <a:alphaModFix/>
          </a:blip>
          <a:stretch>
            <a:fillRect/>
          </a:stretch>
        </p:blipFill>
        <p:spPr>
          <a:xfrm>
            <a:off x="5287850" y="1822725"/>
            <a:ext cx="2706375" cy="2290350"/>
          </a:xfrm>
          <a:prstGeom prst="rect">
            <a:avLst/>
          </a:prstGeom>
          <a:noFill/>
          <a:ln>
            <a:noFill/>
          </a:ln>
        </p:spPr>
      </p:pic>
      <p:sp>
        <p:nvSpPr>
          <p:cNvPr id="505" name="Google Shape;505;p71"/>
          <p:cNvSpPr txBox="1"/>
          <p:nvPr/>
        </p:nvSpPr>
        <p:spPr>
          <a:xfrm>
            <a:off x="4627600" y="4046975"/>
            <a:ext cx="70512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FFFFFF"/>
                </a:solidFill>
                <a:latin typeface="Poppins"/>
                <a:ea typeface="Poppins"/>
                <a:cs typeface="Poppins"/>
                <a:sym typeface="Poppins"/>
              </a:rPr>
              <a:t>peoplepoweredhub.org/mentorship</a:t>
            </a:r>
            <a:endParaRPr>
              <a:solidFill>
                <a:srgbClr val="FFFFFF"/>
              </a:solidFill>
            </a:endParaRPr>
          </a:p>
        </p:txBody>
      </p:sp>
      <p:sp>
        <p:nvSpPr>
          <p:cNvPr id="506" name="Google Shape;506;p71"/>
          <p:cNvSpPr txBox="1"/>
          <p:nvPr/>
        </p:nvSpPr>
        <p:spPr>
          <a:xfrm>
            <a:off x="393350" y="3927875"/>
            <a:ext cx="3330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Poppins"/>
                <a:ea typeface="Poppins"/>
                <a:cs typeface="Poppins"/>
                <a:sym typeface="Poppins"/>
              </a:rPr>
              <a:t>Next seminar: Impacts of</a:t>
            </a:r>
            <a:endParaRPr b="1" sz="1700">
              <a:solidFill>
                <a:schemeClr val="lt1"/>
              </a:solidFill>
              <a:latin typeface="Poppins"/>
              <a:ea typeface="Poppins"/>
              <a:cs typeface="Poppins"/>
              <a:sym typeface="Poppins"/>
            </a:endParaRPr>
          </a:p>
          <a:p>
            <a:pPr indent="0" lvl="0" marL="0" rtl="0" algn="l">
              <a:spcBef>
                <a:spcPts val="0"/>
              </a:spcBef>
              <a:spcAft>
                <a:spcPts val="0"/>
              </a:spcAft>
              <a:buNone/>
            </a:pPr>
            <a:r>
              <a:rPr b="1" lang="en" sz="1700">
                <a:solidFill>
                  <a:schemeClr val="lt1"/>
                </a:solidFill>
                <a:latin typeface="Poppins"/>
                <a:ea typeface="Poppins"/>
                <a:cs typeface="Poppins"/>
                <a:sym typeface="Poppins"/>
              </a:rPr>
              <a:t>PB on Civil Society &amp; Political Participation</a:t>
            </a:r>
            <a:endParaRPr b="1" sz="1700">
              <a:solidFill>
                <a:schemeClr val="lt1"/>
              </a:solidFill>
              <a:latin typeface="Poppins"/>
              <a:ea typeface="Poppins"/>
              <a:cs typeface="Poppins"/>
              <a:sym typeface="Poppi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72"/>
          <p:cNvSpPr txBox="1"/>
          <p:nvPr>
            <p:ph type="title"/>
          </p:nvPr>
        </p:nvSpPr>
        <p:spPr>
          <a:xfrm>
            <a:off x="490250" y="450150"/>
            <a:ext cx="8247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rgbClr val="0C3265"/>
                </a:solidFill>
              </a:rPr>
              <a:t>Q&amp;A</a:t>
            </a:r>
            <a:endParaRPr>
              <a:solidFill>
                <a:srgbClr val="0C3265"/>
              </a:solidFill>
            </a:endParaRPr>
          </a:p>
        </p:txBody>
      </p:sp>
      <p:sp>
        <p:nvSpPr>
          <p:cNvPr id="512" name="Google Shape;512;p72"/>
          <p:cNvSpPr/>
          <p:nvPr/>
        </p:nvSpPr>
        <p:spPr>
          <a:xfrm>
            <a:off x="7444200" y="4389325"/>
            <a:ext cx="1523100" cy="572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00"/>
        </a:solidFill>
      </p:bgPr>
    </p:bg>
    <p:spTree>
      <p:nvGrpSpPr>
        <p:cNvPr id="516" name="Shape 516"/>
        <p:cNvGrpSpPr/>
        <p:nvPr/>
      </p:nvGrpSpPr>
      <p:grpSpPr>
        <a:xfrm>
          <a:off x="0" y="0"/>
          <a:ext cx="0" cy="0"/>
          <a:chOff x="0" y="0"/>
          <a:chExt cx="0" cy="0"/>
        </a:xfrm>
      </p:grpSpPr>
      <p:sp>
        <p:nvSpPr>
          <p:cNvPr id="517" name="Google Shape;517;p73"/>
          <p:cNvSpPr txBox="1"/>
          <p:nvPr>
            <p:ph type="title"/>
          </p:nvPr>
        </p:nvSpPr>
        <p:spPr>
          <a:xfrm>
            <a:off x="311700" y="1487250"/>
            <a:ext cx="8520600" cy="132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600">
                <a:solidFill>
                  <a:schemeClr val="accent4"/>
                </a:solidFill>
              </a:rPr>
              <a:t>Key Takeaways </a:t>
            </a:r>
            <a:r>
              <a:rPr lang="en" sz="4200">
                <a:solidFill>
                  <a:schemeClr val="accent4"/>
                </a:solidFill>
              </a:rPr>
              <a:t> </a:t>
            </a:r>
            <a:endParaRPr sz="3400">
              <a:solidFill>
                <a:schemeClr val="accent4"/>
              </a:solidFill>
            </a:endParaRPr>
          </a:p>
        </p:txBody>
      </p:sp>
      <p:sp>
        <p:nvSpPr>
          <p:cNvPr id="518" name="Google Shape;518;p73"/>
          <p:cNvSpPr txBox="1"/>
          <p:nvPr/>
        </p:nvSpPr>
        <p:spPr>
          <a:xfrm>
            <a:off x="387900" y="2592625"/>
            <a:ext cx="8520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lt1"/>
                </a:solidFill>
                <a:highlight>
                  <a:srgbClr val="0C3265"/>
                </a:highlight>
                <a:latin typeface="Poppins"/>
                <a:ea typeface="Poppins"/>
                <a:cs typeface="Poppins"/>
                <a:sym typeface="Poppins"/>
              </a:rPr>
              <a:t>Type the main thing that you learned today, </a:t>
            </a:r>
            <a:endParaRPr b="1" sz="2800">
              <a:solidFill>
                <a:schemeClr val="lt1"/>
              </a:solidFill>
              <a:highlight>
                <a:srgbClr val="0C3265"/>
              </a:highlight>
              <a:latin typeface="Poppins"/>
              <a:ea typeface="Poppins"/>
              <a:cs typeface="Poppins"/>
              <a:sym typeface="Poppins"/>
            </a:endParaRPr>
          </a:p>
          <a:p>
            <a:pPr indent="0" lvl="0" marL="0" rtl="0" algn="l">
              <a:spcBef>
                <a:spcPts val="0"/>
              </a:spcBef>
              <a:spcAft>
                <a:spcPts val="0"/>
              </a:spcAft>
              <a:buNone/>
            </a:pPr>
            <a:r>
              <a:rPr b="1" lang="en" sz="2800">
                <a:solidFill>
                  <a:schemeClr val="lt1"/>
                </a:solidFill>
                <a:highlight>
                  <a:srgbClr val="0C3265"/>
                </a:highlight>
                <a:latin typeface="Poppins"/>
                <a:ea typeface="Poppins"/>
                <a:cs typeface="Poppins"/>
                <a:sym typeface="Poppins"/>
              </a:rPr>
              <a:t>in the chat</a:t>
            </a:r>
            <a:endParaRPr>
              <a:solidFill>
                <a:schemeClr val="lt1"/>
              </a:solidFill>
              <a:highlight>
                <a:srgbClr val="0C3265"/>
              </a:highlight>
            </a:endParaRPr>
          </a:p>
        </p:txBody>
      </p:sp>
      <p:sp>
        <p:nvSpPr>
          <p:cNvPr id="519" name="Google Shape;519;p73"/>
          <p:cNvSpPr/>
          <p:nvPr/>
        </p:nvSpPr>
        <p:spPr>
          <a:xfrm>
            <a:off x="7444200" y="4389325"/>
            <a:ext cx="1523100" cy="57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7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Research Brief &amp; Support </a:t>
            </a:r>
            <a:endParaRPr sz="4200"/>
          </a:p>
        </p:txBody>
      </p:sp>
      <p:sp>
        <p:nvSpPr>
          <p:cNvPr id="525" name="Google Shape;525;p74"/>
          <p:cNvSpPr txBox="1"/>
          <p:nvPr/>
        </p:nvSpPr>
        <p:spPr>
          <a:xfrm>
            <a:off x="387900" y="4645825"/>
            <a:ext cx="7753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chemeClr val="accent4"/>
                </a:solidFill>
                <a:latin typeface="Poppins"/>
                <a:ea typeface="Poppins"/>
                <a:cs typeface="Poppins"/>
                <a:sym typeface="Poppins"/>
              </a:rPr>
              <a:t>www.peoplepoweredhub.org/pb-impacts-on-governance</a:t>
            </a:r>
            <a:endParaRPr sz="1100"/>
          </a:p>
        </p:txBody>
      </p:sp>
      <p:pic>
        <p:nvPicPr>
          <p:cNvPr id="526" name="Google Shape;526;p74"/>
          <p:cNvPicPr preferRelativeResize="0"/>
          <p:nvPr/>
        </p:nvPicPr>
        <p:blipFill>
          <a:blip r:embed="rId3">
            <a:alphaModFix/>
          </a:blip>
          <a:stretch>
            <a:fillRect/>
          </a:stretch>
        </p:blipFill>
        <p:spPr>
          <a:xfrm>
            <a:off x="1205375" y="1166150"/>
            <a:ext cx="2457625" cy="3479686"/>
          </a:xfrm>
          <a:prstGeom prst="rect">
            <a:avLst/>
          </a:prstGeom>
          <a:noFill/>
          <a:ln>
            <a:noFill/>
          </a:ln>
          <a:effectLst>
            <a:outerShdw blurRad="57150" rotWithShape="0" algn="bl" dir="5400000" dist="19050">
              <a:srgbClr val="000000">
                <a:alpha val="50000"/>
              </a:srgbClr>
            </a:outerShdw>
          </a:effectLst>
        </p:spPr>
      </p:pic>
      <p:pic>
        <p:nvPicPr>
          <p:cNvPr id="527" name="Google Shape;527;p74"/>
          <p:cNvPicPr preferRelativeResize="0"/>
          <p:nvPr/>
        </p:nvPicPr>
        <p:blipFill>
          <a:blip r:embed="rId4">
            <a:alphaModFix/>
          </a:blip>
          <a:stretch>
            <a:fillRect/>
          </a:stretch>
        </p:blipFill>
        <p:spPr>
          <a:xfrm>
            <a:off x="387900" y="1062163"/>
            <a:ext cx="2457613" cy="3475699"/>
          </a:xfrm>
          <a:prstGeom prst="rect">
            <a:avLst/>
          </a:prstGeom>
          <a:noFill/>
          <a:ln>
            <a:noFill/>
          </a:ln>
          <a:effectLst>
            <a:outerShdw blurRad="57150" rotWithShape="0" algn="bl" dir="5400000" dist="19050">
              <a:srgbClr val="000000">
                <a:alpha val="50000"/>
              </a:srgbClr>
            </a:outerShdw>
          </a:effectLst>
        </p:spPr>
      </p:pic>
      <p:pic>
        <p:nvPicPr>
          <p:cNvPr id="528" name="Google Shape;528;p74"/>
          <p:cNvPicPr preferRelativeResize="0"/>
          <p:nvPr/>
        </p:nvPicPr>
        <p:blipFill>
          <a:blip r:embed="rId5">
            <a:alphaModFix/>
          </a:blip>
          <a:stretch>
            <a:fillRect/>
          </a:stretch>
        </p:blipFill>
        <p:spPr>
          <a:xfrm>
            <a:off x="3777300" y="1646725"/>
            <a:ext cx="2576150" cy="2217700"/>
          </a:xfrm>
          <a:prstGeom prst="rect">
            <a:avLst/>
          </a:prstGeom>
          <a:noFill/>
          <a:ln>
            <a:noFill/>
          </a:ln>
          <a:effectLst>
            <a:outerShdw blurRad="57150" rotWithShape="0" algn="bl" dir="5400000" dist="19050">
              <a:srgbClr val="000000">
                <a:alpha val="50000"/>
              </a:srgbClr>
            </a:outerShdw>
          </a:effectLst>
        </p:spPr>
      </p:pic>
      <p:sp>
        <p:nvSpPr>
          <p:cNvPr id="529" name="Google Shape;529;p74"/>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0" name="Google Shape;530;p74"/>
          <p:cNvPicPr preferRelativeResize="0"/>
          <p:nvPr/>
        </p:nvPicPr>
        <p:blipFill>
          <a:blip r:embed="rId6">
            <a:alphaModFix/>
          </a:blip>
          <a:stretch>
            <a:fillRect/>
          </a:stretch>
        </p:blipFill>
        <p:spPr>
          <a:xfrm>
            <a:off x="6467750" y="1382263"/>
            <a:ext cx="2447651" cy="2746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490250" y="5263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Welcome &amp; Introductions</a:t>
            </a:r>
            <a:endParaRPr/>
          </a:p>
        </p:txBody>
      </p:sp>
      <p:pic>
        <p:nvPicPr>
          <p:cNvPr id="161" name="Google Shape;161;p30"/>
          <p:cNvPicPr preferRelativeResize="0"/>
          <p:nvPr/>
        </p:nvPicPr>
        <p:blipFill>
          <a:blip r:embed="rId3">
            <a:alphaModFix/>
          </a:blip>
          <a:stretch>
            <a:fillRect/>
          </a:stretch>
        </p:blipFill>
        <p:spPr>
          <a:xfrm>
            <a:off x="5134475" y="-563515"/>
            <a:ext cx="3694950" cy="4739439"/>
          </a:xfrm>
          <a:prstGeom prst="rect">
            <a:avLst/>
          </a:prstGeom>
          <a:noFill/>
          <a:ln>
            <a:noFill/>
          </a:ln>
        </p:spPr>
      </p:pic>
      <p:sp>
        <p:nvSpPr>
          <p:cNvPr id="162" name="Google Shape;162;p30"/>
          <p:cNvSpPr/>
          <p:nvPr/>
        </p:nvSpPr>
        <p:spPr>
          <a:xfrm>
            <a:off x="7444200" y="4389325"/>
            <a:ext cx="1523100" cy="572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5"/>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75"/>
          <p:cNvSpPr/>
          <p:nvPr/>
        </p:nvSpPr>
        <p:spPr>
          <a:xfrm>
            <a:off x="7422175" y="4383250"/>
            <a:ext cx="1505700" cy="44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75"/>
          <p:cNvSpPr/>
          <p:nvPr/>
        </p:nvSpPr>
        <p:spPr>
          <a:xfrm>
            <a:off x="4627600" y="4013675"/>
            <a:ext cx="4204800" cy="51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8" name="Google Shape;538;p75"/>
          <p:cNvPicPr preferRelativeResize="0"/>
          <p:nvPr/>
        </p:nvPicPr>
        <p:blipFill rotWithShape="1">
          <a:blip r:embed="rId3">
            <a:alphaModFix/>
          </a:blip>
          <a:srcRect b="24636" l="0" r="8767" t="0"/>
          <a:stretch/>
        </p:blipFill>
        <p:spPr>
          <a:xfrm>
            <a:off x="130425" y="1334900"/>
            <a:ext cx="3134025" cy="2587976"/>
          </a:xfrm>
          <a:prstGeom prst="rect">
            <a:avLst/>
          </a:prstGeom>
          <a:noFill/>
          <a:ln>
            <a:noFill/>
          </a:ln>
        </p:spPr>
      </p:pic>
      <p:sp>
        <p:nvSpPr>
          <p:cNvPr id="539" name="Google Shape;539;p75"/>
          <p:cNvSpPr/>
          <p:nvPr/>
        </p:nvSpPr>
        <p:spPr>
          <a:xfrm>
            <a:off x="381000" y="3955125"/>
            <a:ext cx="3102300" cy="936000"/>
          </a:xfrm>
          <a:prstGeom prst="rect">
            <a:avLst/>
          </a:prstGeom>
          <a:solidFill>
            <a:srgbClr val="0C32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75"/>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Next PPU seminar and other opportunities  </a:t>
            </a:r>
            <a:endParaRPr sz="4200"/>
          </a:p>
        </p:txBody>
      </p:sp>
      <p:pic>
        <p:nvPicPr>
          <p:cNvPr id="541" name="Google Shape;541;p75"/>
          <p:cNvPicPr preferRelativeResize="0"/>
          <p:nvPr/>
        </p:nvPicPr>
        <p:blipFill>
          <a:blip r:embed="rId4">
            <a:alphaModFix/>
          </a:blip>
          <a:stretch>
            <a:fillRect/>
          </a:stretch>
        </p:blipFill>
        <p:spPr>
          <a:xfrm>
            <a:off x="5287850" y="1822725"/>
            <a:ext cx="2706375" cy="2290350"/>
          </a:xfrm>
          <a:prstGeom prst="rect">
            <a:avLst/>
          </a:prstGeom>
          <a:noFill/>
          <a:ln>
            <a:noFill/>
          </a:ln>
        </p:spPr>
      </p:pic>
      <p:sp>
        <p:nvSpPr>
          <p:cNvPr id="542" name="Google Shape;542;p75"/>
          <p:cNvSpPr txBox="1"/>
          <p:nvPr/>
        </p:nvSpPr>
        <p:spPr>
          <a:xfrm>
            <a:off x="4627600" y="4046975"/>
            <a:ext cx="70512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FFFFFF"/>
                </a:solidFill>
                <a:latin typeface="Poppins"/>
                <a:ea typeface="Poppins"/>
                <a:cs typeface="Poppins"/>
                <a:sym typeface="Poppins"/>
              </a:rPr>
              <a:t>peoplepoweredhub.org/mentorship</a:t>
            </a:r>
            <a:endParaRPr>
              <a:solidFill>
                <a:srgbClr val="FFFFFF"/>
              </a:solidFill>
            </a:endParaRPr>
          </a:p>
        </p:txBody>
      </p:sp>
      <p:sp>
        <p:nvSpPr>
          <p:cNvPr id="543" name="Google Shape;543;p75"/>
          <p:cNvSpPr txBox="1"/>
          <p:nvPr/>
        </p:nvSpPr>
        <p:spPr>
          <a:xfrm>
            <a:off x="393350" y="3927875"/>
            <a:ext cx="3330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Poppins"/>
                <a:ea typeface="Poppins"/>
                <a:cs typeface="Poppins"/>
                <a:sym typeface="Poppins"/>
              </a:rPr>
              <a:t>Next seminar: Impacts of</a:t>
            </a:r>
            <a:endParaRPr b="1" sz="1700">
              <a:solidFill>
                <a:schemeClr val="lt1"/>
              </a:solidFill>
              <a:latin typeface="Poppins"/>
              <a:ea typeface="Poppins"/>
              <a:cs typeface="Poppins"/>
              <a:sym typeface="Poppins"/>
            </a:endParaRPr>
          </a:p>
          <a:p>
            <a:pPr indent="0" lvl="0" marL="0" rtl="0" algn="l">
              <a:spcBef>
                <a:spcPts val="0"/>
              </a:spcBef>
              <a:spcAft>
                <a:spcPts val="0"/>
              </a:spcAft>
              <a:buNone/>
            </a:pPr>
            <a:r>
              <a:rPr b="1" lang="en" sz="1700">
                <a:solidFill>
                  <a:schemeClr val="lt1"/>
                </a:solidFill>
                <a:latin typeface="Poppins"/>
                <a:ea typeface="Poppins"/>
                <a:cs typeface="Poppins"/>
                <a:sym typeface="Poppins"/>
              </a:rPr>
              <a:t>PB on Civil Society &amp; Political Participation</a:t>
            </a:r>
            <a:endParaRPr b="1" sz="1700">
              <a:solidFill>
                <a:schemeClr val="lt1"/>
              </a:solidFill>
              <a:latin typeface="Poppins"/>
              <a:ea typeface="Poppins"/>
              <a:cs typeface="Poppins"/>
              <a:sym typeface="Poppi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6"/>
          <p:cNvSpPr/>
          <p:nvPr/>
        </p:nvSpPr>
        <p:spPr>
          <a:xfrm>
            <a:off x="7494750" y="4404975"/>
            <a:ext cx="1360800" cy="534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7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Evaluation form  </a:t>
            </a:r>
            <a:endParaRPr sz="4200"/>
          </a:p>
        </p:txBody>
      </p:sp>
      <p:sp>
        <p:nvSpPr>
          <p:cNvPr id="550" name="Google Shape;550;p76"/>
          <p:cNvSpPr txBox="1"/>
          <p:nvPr/>
        </p:nvSpPr>
        <p:spPr>
          <a:xfrm>
            <a:off x="395750" y="4645825"/>
            <a:ext cx="7753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chemeClr val="accent4"/>
                </a:solidFill>
                <a:latin typeface="Poppins"/>
                <a:ea typeface="Poppins"/>
                <a:cs typeface="Poppins"/>
                <a:sym typeface="Poppins"/>
              </a:rPr>
              <a:t>www.peoplepoweredhub.org/ppu-feedback-form</a:t>
            </a:r>
            <a:endParaRPr sz="1100"/>
          </a:p>
        </p:txBody>
      </p:sp>
      <p:pic>
        <p:nvPicPr>
          <p:cNvPr id="551" name="Google Shape;551;p76"/>
          <p:cNvPicPr preferRelativeResize="0"/>
          <p:nvPr/>
        </p:nvPicPr>
        <p:blipFill>
          <a:blip r:embed="rId3">
            <a:alphaModFix/>
          </a:blip>
          <a:stretch>
            <a:fillRect/>
          </a:stretch>
        </p:blipFill>
        <p:spPr>
          <a:xfrm>
            <a:off x="457200" y="1093925"/>
            <a:ext cx="3412620" cy="34757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Thank you!!</a:t>
            </a:r>
            <a:r>
              <a:rPr lang="en" sz="4000">
                <a:solidFill>
                  <a:srgbClr val="00AD56"/>
                </a:solidFill>
              </a:rPr>
              <a:t>  </a:t>
            </a:r>
            <a:endParaRPr sz="4000">
              <a:solidFill>
                <a:srgbClr val="00AD56"/>
              </a:solidFill>
            </a:endParaRPr>
          </a:p>
        </p:txBody>
      </p:sp>
      <p:pic>
        <p:nvPicPr>
          <p:cNvPr id="557" name="Google Shape;557;p77"/>
          <p:cNvPicPr preferRelativeResize="0"/>
          <p:nvPr/>
        </p:nvPicPr>
        <p:blipFill>
          <a:blip r:embed="rId3">
            <a:alphaModFix/>
          </a:blip>
          <a:stretch>
            <a:fillRect/>
          </a:stretch>
        </p:blipFill>
        <p:spPr>
          <a:xfrm>
            <a:off x="1743400" y="1526825"/>
            <a:ext cx="2494875" cy="1412675"/>
          </a:xfrm>
          <a:prstGeom prst="rect">
            <a:avLst/>
          </a:prstGeom>
          <a:noFill/>
          <a:ln>
            <a:noFill/>
          </a:ln>
        </p:spPr>
      </p:pic>
      <p:pic>
        <p:nvPicPr>
          <p:cNvPr id="558" name="Google Shape;558;p77"/>
          <p:cNvPicPr preferRelativeResize="0"/>
          <p:nvPr/>
        </p:nvPicPr>
        <p:blipFill>
          <a:blip r:embed="rId4">
            <a:alphaModFix/>
          </a:blip>
          <a:stretch>
            <a:fillRect/>
          </a:stretch>
        </p:blipFill>
        <p:spPr>
          <a:xfrm>
            <a:off x="2672225" y="3244875"/>
            <a:ext cx="3799551" cy="1540576"/>
          </a:xfrm>
          <a:prstGeom prst="rect">
            <a:avLst/>
          </a:prstGeom>
          <a:noFill/>
          <a:ln>
            <a:noFill/>
          </a:ln>
        </p:spPr>
      </p:pic>
      <p:pic>
        <p:nvPicPr>
          <p:cNvPr id="559" name="Google Shape;559;p77"/>
          <p:cNvPicPr preferRelativeResize="0"/>
          <p:nvPr/>
        </p:nvPicPr>
        <p:blipFill>
          <a:blip r:embed="rId5">
            <a:alphaModFix/>
          </a:blip>
          <a:stretch>
            <a:fillRect/>
          </a:stretch>
        </p:blipFill>
        <p:spPr>
          <a:xfrm>
            <a:off x="5411338" y="1462863"/>
            <a:ext cx="1847693" cy="1540575"/>
          </a:xfrm>
          <a:prstGeom prst="rect">
            <a:avLst/>
          </a:prstGeom>
          <a:noFill/>
          <a:ln>
            <a:noFill/>
          </a:ln>
        </p:spPr>
      </p:pic>
      <p:sp>
        <p:nvSpPr>
          <p:cNvPr id="560" name="Google Shape;560;p77"/>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8"/>
          <p:cNvSpPr txBox="1"/>
          <p:nvPr>
            <p:ph type="title"/>
          </p:nvPr>
        </p:nvSpPr>
        <p:spPr>
          <a:xfrm>
            <a:off x="490250" y="450150"/>
            <a:ext cx="8247900" cy="103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Thank you!!  </a:t>
            </a:r>
            <a:endParaRPr>
              <a:solidFill>
                <a:srgbClr val="FFFFFF"/>
              </a:solidFill>
            </a:endParaRPr>
          </a:p>
        </p:txBody>
      </p:sp>
      <p:sp>
        <p:nvSpPr>
          <p:cNvPr id="566" name="Google Shape;566;p78"/>
          <p:cNvSpPr txBox="1"/>
          <p:nvPr/>
        </p:nvSpPr>
        <p:spPr>
          <a:xfrm>
            <a:off x="2686500" y="1955700"/>
            <a:ext cx="56883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FFFFFF"/>
                </a:solidFill>
                <a:latin typeface="Roboto"/>
                <a:ea typeface="Roboto"/>
                <a:cs typeface="Roboto"/>
                <a:sym typeface="Roboto"/>
              </a:rPr>
              <a:t>Web: www.peoplepoweredhub.org</a:t>
            </a:r>
            <a:br>
              <a:rPr b="1" lang="en" sz="2500">
                <a:solidFill>
                  <a:srgbClr val="FFFFFF"/>
                </a:solidFill>
                <a:latin typeface="Roboto"/>
                <a:ea typeface="Roboto"/>
                <a:cs typeface="Roboto"/>
                <a:sym typeface="Roboto"/>
              </a:rPr>
            </a:br>
            <a:r>
              <a:rPr b="1" lang="en" sz="2500">
                <a:solidFill>
                  <a:srgbClr val="FFFFFF"/>
                </a:solidFill>
                <a:latin typeface="Roboto"/>
                <a:ea typeface="Roboto"/>
                <a:cs typeface="Roboto"/>
                <a:sym typeface="Roboto"/>
              </a:rPr>
              <a:t>Email: info@peoplepoweredhub.org</a:t>
            </a:r>
            <a:endParaRPr b="1" sz="2500">
              <a:solidFill>
                <a:srgbClr val="FFFFFF"/>
              </a:solidFill>
              <a:latin typeface="Roboto"/>
              <a:ea typeface="Roboto"/>
              <a:cs typeface="Roboto"/>
              <a:sym typeface="Roboto"/>
            </a:endParaRPr>
          </a:p>
          <a:p>
            <a:pPr indent="0" lvl="0" marL="0" rtl="0" algn="l">
              <a:spcBef>
                <a:spcPts val="0"/>
              </a:spcBef>
              <a:spcAft>
                <a:spcPts val="0"/>
              </a:spcAft>
              <a:buNone/>
            </a:pPr>
            <a:r>
              <a:rPr b="1" lang="en" sz="2500">
                <a:solidFill>
                  <a:srgbClr val="FFFFFF"/>
                </a:solidFill>
                <a:latin typeface="Roboto"/>
                <a:ea typeface="Roboto"/>
                <a:cs typeface="Roboto"/>
                <a:sym typeface="Roboto"/>
              </a:rPr>
              <a:t>Twitter: @PeoplePowrd</a:t>
            </a:r>
            <a:endParaRPr b="1" sz="2500">
              <a:solidFill>
                <a:srgbClr val="FFFFFF"/>
              </a:solidFill>
              <a:latin typeface="Roboto"/>
              <a:ea typeface="Roboto"/>
              <a:cs typeface="Roboto"/>
              <a:sym typeface="Roboto"/>
            </a:endParaRPr>
          </a:p>
          <a:p>
            <a:pPr indent="0" lvl="0" marL="0" rtl="0" algn="l">
              <a:spcBef>
                <a:spcPts val="0"/>
              </a:spcBef>
              <a:spcAft>
                <a:spcPts val="0"/>
              </a:spcAft>
              <a:buNone/>
            </a:pPr>
            <a:r>
              <a:rPr b="1" lang="en" sz="2500">
                <a:solidFill>
                  <a:srgbClr val="FFFFFF"/>
                </a:solidFill>
                <a:latin typeface="Roboto"/>
                <a:ea typeface="Roboto"/>
                <a:cs typeface="Roboto"/>
                <a:sym typeface="Roboto"/>
              </a:rPr>
              <a:t>Facebook: /PeoplePoweredHub </a:t>
            </a:r>
            <a:endParaRPr b="1" sz="2500">
              <a:solidFill>
                <a:srgbClr val="FFFFFF"/>
              </a:solidFill>
              <a:latin typeface="Roboto"/>
              <a:ea typeface="Roboto"/>
              <a:cs typeface="Roboto"/>
              <a:sym typeface="Roboto"/>
            </a:endParaRPr>
          </a:p>
          <a:p>
            <a:pPr indent="0" lvl="0" marL="0" rtl="0" algn="l">
              <a:spcBef>
                <a:spcPts val="0"/>
              </a:spcBef>
              <a:spcAft>
                <a:spcPts val="0"/>
              </a:spcAft>
              <a:buNone/>
            </a:pPr>
            <a:r>
              <a:rPr b="1" lang="en" sz="2500">
                <a:solidFill>
                  <a:srgbClr val="FFFFFF"/>
                </a:solidFill>
                <a:latin typeface="Roboto"/>
                <a:ea typeface="Roboto"/>
                <a:cs typeface="Roboto"/>
                <a:sym typeface="Roboto"/>
              </a:rPr>
              <a:t>LinkedIn: /PeoplePowered</a:t>
            </a:r>
            <a:endParaRPr b="1" sz="2500">
              <a:solidFill>
                <a:srgbClr val="FFFFFF"/>
              </a:solidFill>
              <a:latin typeface="Roboto"/>
              <a:ea typeface="Roboto"/>
              <a:cs typeface="Roboto"/>
              <a:sym typeface="Roboto"/>
            </a:endParaRPr>
          </a:p>
        </p:txBody>
      </p:sp>
      <p:sp>
        <p:nvSpPr>
          <p:cNvPr id="567" name="Google Shape;567;p78"/>
          <p:cNvSpPr/>
          <p:nvPr/>
        </p:nvSpPr>
        <p:spPr>
          <a:xfrm>
            <a:off x="7444200" y="4389325"/>
            <a:ext cx="1523100" cy="572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Speakers</a:t>
            </a:r>
            <a:endParaRPr sz="4500"/>
          </a:p>
        </p:txBody>
      </p:sp>
      <p:pic>
        <p:nvPicPr>
          <p:cNvPr id="168" name="Google Shape;168;p31"/>
          <p:cNvPicPr preferRelativeResize="0"/>
          <p:nvPr/>
        </p:nvPicPr>
        <p:blipFill rotWithShape="1">
          <a:blip r:embed="rId3">
            <a:alphaModFix/>
          </a:blip>
          <a:srcRect b="42346" l="0" r="14697" t="0"/>
          <a:stretch/>
        </p:blipFill>
        <p:spPr>
          <a:xfrm>
            <a:off x="174725" y="1824075"/>
            <a:ext cx="1623300" cy="1623300"/>
          </a:xfrm>
          <a:prstGeom prst="rect">
            <a:avLst/>
          </a:prstGeom>
          <a:noFill/>
          <a:ln>
            <a:noFill/>
          </a:ln>
        </p:spPr>
      </p:pic>
      <p:pic>
        <p:nvPicPr>
          <p:cNvPr id="169" name="Google Shape;169;p31"/>
          <p:cNvPicPr preferRelativeResize="0"/>
          <p:nvPr/>
        </p:nvPicPr>
        <p:blipFill>
          <a:blip r:embed="rId4">
            <a:alphaModFix/>
          </a:blip>
          <a:stretch>
            <a:fillRect/>
          </a:stretch>
        </p:blipFill>
        <p:spPr>
          <a:xfrm>
            <a:off x="1967538" y="1824125"/>
            <a:ext cx="1623300" cy="1623300"/>
          </a:xfrm>
          <a:prstGeom prst="rect">
            <a:avLst/>
          </a:prstGeom>
          <a:noFill/>
          <a:ln>
            <a:noFill/>
          </a:ln>
        </p:spPr>
      </p:pic>
      <p:pic>
        <p:nvPicPr>
          <p:cNvPr id="170" name="Google Shape;170;p31"/>
          <p:cNvPicPr preferRelativeResize="0"/>
          <p:nvPr/>
        </p:nvPicPr>
        <p:blipFill>
          <a:blip r:embed="rId5">
            <a:alphaModFix/>
          </a:blip>
          <a:stretch>
            <a:fillRect/>
          </a:stretch>
        </p:blipFill>
        <p:spPr>
          <a:xfrm>
            <a:off x="3760338" y="1824125"/>
            <a:ext cx="1623300" cy="1623300"/>
          </a:xfrm>
          <a:prstGeom prst="rect">
            <a:avLst/>
          </a:prstGeom>
          <a:noFill/>
          <a:ln>
            <a:noFill/>
          </a:ln>
        </p:spPr>
      </p:pic>
      <p:sp>
        <p:nvSpPr>
          <p:cNvPr id="171" name="Google Shape;171;p31"/>
          <p:cNvSpPr txBox="1"/>
          <p:nvPr/>
        </p:nvSpPr>
        <p:spPr>
          <a:xfrm>
            <a:off x="174725" y="3582025"/>
            <a:ext cx="1945800" cy="11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solidFill>
                  <a:srgbClr val="0C3265"/>
                </a:solidFill>
                <a:highlight>
                  <a:srgbClr val="FFFFFF"/>
                </a:highlight>
                <a:latin typeface="Poppins"/>
                <a:ea typeface="Poppins"/>
                <a:cs typeface="Poppins"/>
                <a:sym typeface="Poppins"/>
              </a:rPr>
              <a:t>Czarina Medina-Guce</a:t>
            </a:r>
            <a:endParaRPr sz="1200">
              <a:solidFill>
                <a:srgbClr val="6F7287"/>
              </a:solidFill>
              <a:highlight>
                <a:srgbClr val="FFFFFF"/>
              </a:highlight>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200">
                <a:solidFill>
                  <a:srgbClr val="0C3265"/>
                </a:solidFill>
                <a:highlight>
                  <a:srgbClr val="FFFFFF"/>
                </a:highlight>
                <a:latin typeface="Poppins"/>
                <a:ea typeface="Poppins"/>
                <a:cs typeface="Poppins"/>
                <a:sym typeface="Poppins"/>
              </a:rPr>
              <a:t>Ateneo de Manila University</a:t>
            </a:r>
            <a:endParaRPr sz="1200">
              <a:solidFill>
                <a:srgbClr val="0C3265"/>
              </a:solidFill>
              <a:highlight>
                <a:srgbClr val="FFFFFF"/>
              </a:highlight>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1300">
                <a:solidFill>
                  <a:srgbClr val="999999"/>
                </a:solidFill>
                <a:highlight>
                  <a:srgbClr val="FFFFFF"/>
                </a:highlight>
                <a:latin typeface="Poppins"/>
                <a:ea typeface="Poppins"/>
                <a:cs typeface="Poppins"/>
                <a:sym typeface="Poppins"/>
              </a:rPr>
              <a:t>Manila, Philippines</a:t>
            </a:r>
            <a:endParaRPr sz="1300">
              <a:solidFill>
                <a:srgbClr val="6F7287"/>
              </a:solidFill>
              <a:highlight>
                <a:srgbClr val="FFFFFF"/>
              </a:highlight>
              <a:latin typeface="Roboto"/>
              <a:ea typeface="Roboto"/>
              <a:cs typeface="Roboto"/>
              <a:sym typeface="Roboto"/>
            </a:endParaRPr>
          </a:p>
          <a:p>
            <a:pPr indent="0" lvl="0" marL="0" rtl="0" algn="l">
              <a:spcBef>
                <a:spcPts val="0"/>
              </a:spcBef>
              <a:spcAft>
                <a:spcPts val="0"/>
              </a:spcAft>
              <a:buNone/>
            </a:pPr>
            <a:r>
              <a:t/>
            </a:r>
            <a:endParaRPr b="1">
              <a:solidFill>
                <a:srgbClr val="0C3265"/>
              </a:solidFill>
              <a:highlight>
                <a:srgbClr val="FFFFFF"/>
              </a:highlight>
              <a:latin typeface="Poppins"/>
              <a:ea typeface="Poppins"/>
              <a:cs typeface="Poppins"/>
              <a:sym typeface="Poppins"/>
            </a:endParaRPr>
          </a:p>
        </p:txBody>
      </p:sp>
      <p:sp>
        <p:nvSpPr>
          <p:cNvPr id="172" name="Google Shape;172;p31"/>
          <p:cNvSpPr txBox="1"/>
          <p:nvPr/>
        </p:nvSpPr>
        <p:spPr>
          <a:xfrm>
            <a:off x="1967550" y="3582025"/>
            <a:ext cx="1623300" cy="11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solidFill>
                  <a:srgbClr val="0C3265"/>
                </a:solidFill>
                <a:highlight>
                  <a:srgbClr val="FFFFFF"/>
                </a:highlight>
                <a:latin typeface="Poppins"/>
                <a:ea typeface="Poppins"/>
                <a:cs typeface="Poppins"/>
                <a:sym typeface="Poppins"/>
              </a:rPr>
              <a:t>Brian Wampler</a:t>
            </a:r>
            <a:endParaRPr sz="1200">
              <a:solidFill>
                <a:srgbClr val="6F7287"/>
              </a:solidFill>
              <a:highlight>
                <a:srgbClr val="FFFFFF"/>
              </a:highlight>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200">
                <a:solidFill>
                  <a:srgbClr val="0C3265"/>
                </a:solidFill>
                <a:highlight>
                  <a:srgbClr val="FFFFFF"/>
                </a:highlight>
                <a:latin typeface="Poppins"/>
                <a:ea typeface="Poppins"/>
                <a:cs typeface="Poppins"/>
                <a:sym typeface="Poppins"/>
              </a:rPr>
              <a:t>Boise State University</a:t>
            </a:r>
            <a:endParaRPr sz="1200">
              <a:solidFill>
                <a:srgbClr val="0C3265"/>
              </a:solidFill>
              <a:highlight>
                <a:srgbClr val="FFFFFF"/>
              </a:highlight>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1300">
                <a:solidFill>
                  <a:srgbClr val="999999"/>
                </a:solidFill>
                <a:highlight>
                  <a:srgbClr val="FFFFFF"/>
                </a:highlight>
                <a:latin typeface="Poppins"/>
                <a:ea typeface="Poppins"/>
                <a:cs typeface="Poppins"/>
                <a:sym typeface="Poppins"/>
              </a:rPr>
              <a:t>Boise, United States</a:t>
            </a:r>
            <a:endParaRPr sz="1300">
              <a:solidFill>
                <a:srgbClr val="6F7287"/>
              </a:solidFill>
              <a:highlight>
                <a:srgbClr val="FFFFFF"/>
              </a:highlight>
              <a:latin typeface="Roboto"/>
              <a:ea typeface="Roboto"/>
              <a:cs typeface="Roboto"/>
              <a:sym typeface="Roboto"/>
            </a:endParaRPr>
          </a:p>
          <a:p>
            <a:pPr indent="0" lvl="0" marL="0" rtl="0" algn="l">
              <a:spcBef>
                <a:spcPts val="0"/>
              </a:spcBef>
              <a:spcAft>
                <a:spcPts val="0"/>
              </a:spcAft>
              <a:buNone/>
            </a:pPr>
            <a:r>
              <a:t/>
            </a:r>
            <a:endParaRPr b="1">
              <a:solidFill>
                <a:srgbClr val="0C3265"/>
              </a:solidFill>
              <a:highlight>
                <a:srgbClr val="FFFFFF"/>
              </a:highlight>
              <a:latin typeface="Poppins"/>
              <a:ea typeface="Poppins"/>
              <a:cs typeface="Poppins"/>
              <a:sym typeface="Poppins"/>
            </a:endParaRPr>
          </a:p>
        </p:txBody>
      </p:sp>
      <p:sp>
        <p:nvSpPr>
          <p:cNvPr id="173" name="Google Shape;173;p31"/>
          <p:cNvSpPr txBox="1"/>
          <p:nvPr/>
        </p:nvSpPr>
        <p:spPr>
          <a:xfrm>
            <a:off x="3761650" y="3582025"/>
            <a:ext cx="1623300" cy="10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solidFill>
                  <a:srgbClr val="0C3265"/>
                </a:solidFill>
                <a:highlight>
                  <a:srgbClr val="FFFFFF"/>
                </a:highlight>
                <a:latin typeface="Poppins"/>
                <a:ea typeface="Poppins"/>
                <a:cs typeface="Poppins"/>
                <a:sym typeface="Poppins"/>
              </a:rPr>
              <a:t>Michael Touchton</a:t>
            </a:r>
            <a:endParaRPr sz="1200">
              <a:solidFill>
                <a:srgbClr val="6F7287"/>
              </a:solidFill>
              <a:highlight>
                <a:srgbClr val="FFFFFF"/>
              </a:highlight>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200">
                <a:solidFill>
                  <a:srgbClr val="0C3265"/>
                </a:solidFill>
                <a:highlight>
                  <a:srgbClr val="FFFFFF"/>
                </a:highlight>
                <a:latin typeface="Poppins"/>
                <a:ea typeface="Poppins"/>
                <a:cs typeface="Poppins"/>
                <a:sym typeface="Poppins"/>
              </a:rPr>
              <a:t>University of Miami</a:t>
            </a:r>
            <a:endParaRPr sz="1200">
              <a:solidFill>
                <a:srgbClr val="0C3265"/>
              </a:solidFill>
              <a:highlight>
                <a:srgbClr val="FFFFFF"/>
              </a:highlight>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1300">
                <a:solidFill>
                  <a:srgbClr val="999999"/>
                </a:solidFill>
                <a:highlight>
                  <a:srgbClr val="FFFFFF"/>
                </a:highlight>
                <a:latin typeface="Poppins"/>
                <a:ea typeface="Poppins"/>
                <a:cs typeface="Poppins"/>
                <a:sym typeface="Poppins"/>
              </a:rPr>
              <a:t>Miami</a:t>
            </a:r>
            <a:r>
              <a:rPr lang="en" sz="1300">
                <a:solidFill>
                  <a:srgbClr val="999999"/>
                </a:solidFill>
                <a:highlight>
                  <a:srgbClr val="FFFFFF"/>
                </a:highlight>
                <a:latin typeface="Poppins"/>
                <a:ea typeface="Poppins"/>
                <a:cs typeface="Poppins"/>
                <a:sym typeface="Poppins"/>
              </a:rPr>
              <a:t>, United States</a:t>
            </a:r>
            <a:endParaRPr sz="1300">
              <a:solidFill>
                <a:srgbClr val="6F7287"/>
              </a:solidFill>
              <a:highlight>
                <a:srgbClr val="FFFFFF"/>
              </a:highlight>
              <a:latin typeface="Roboto"/>
              <a:ea typeface="Roboto"/>
              <a:cs typeface="Roboto"/>
              <a:sym typeface="Roboto"/>
            </a:endParaRPr>
          </a:p>
          <a:p>
            <a:pPr indent="0" lvl="0" marL="0" rtl="0" algn="l">
              <a:spcBef>
                <a:spcPts val="0"/>
              </a:spcBef>
              <a:spcAft>
                <a:spcPts val="0"/>
              </a:spcAft>
              <a:buNone/>
            </a:pPr>
            <a:r>
              <a:t/>
            </a:r>
            <a:endParaRPr b="1">
              <a:solidFill>
                <a:srgbClr val="0C3265"/>
              </a:solidFill>
              <a:highlight>
                <a:srgbClr val="FFFFFF"/>
              </a:highlight>
              <a:latin typeface="Poppins"/>
              <a:ea typeface="Poppins"/>
              <a:cs typeface="Poppins"/>
              <a:sym typeface="Poppins"/>
            </a:endParaRPr>
          </a:p>
        </p:txBody>
      </p:sp>
      <p:sp>
        <p:nvSpPr>
          <p:cNvPr id="174" name="Google Shape;174;p31"/>
          <p:cNvSpPr/>
          <p:nvPr/>
        </p:nvSpPr>
        <p:spPr>
          <a:xfrm>
            <a:off x="73680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31"/>
          <p:cNvPicPr preferRelativeResize="0"/>
          <p:nvPr/>
        </p:nvPicPr>
        <p:blipFill>
          <a:blip r:embed="rId6">
            <a:alphaModFix/>
          </a:blip>
          <a:stretch>
            <a:fillRect/>
          </a:stretch>
        </p:blipFill>
        <p:spPr>
          <a:xfrm>
            <a:off x="7345950" y="1824125"/>
            <a:ext cx="1623300" cy="1623300"/>
          </a:xfrm>
          <a:prstGeom prst="rect">
            <a:avLst/>
          </a:prstGeom>
          <a:noFill/>
          <a:ln>
            <a:noFill/>
          </a:ln>
        </p:spPr>
      </p:pic>
      <p:pic>
        <p:nvPicPr>
          <p:cNvPr id="176" name="Google Shape;176;p31"/>
          <p:cNvPicPr preferRelativeResize="0"/>
          <p:nvPr/>
        </p:nvPicPr>
        <p:blipFill>
          <a:blip r:embed="rId7">
            <a:alphaModFix/>
          </a:blip>
          <a:stretch>
            <a:fillRect/>
          </a:stretch>
        </p:blipFill>
        <p:spPr>
          <a:xfrm>
            <a:off x="5553150" y="1824075"/>
            <a:ext cx="1623300" cy="1623300"/>
          </a:xfrm>
          <a:prstGeom prst="rect">
            <a:avLst/>
          </a:prstGeom>
          <a:noFill/>
          <a:ln>
            <a:noFill/>
          </a:ln>
        </p:spPr>
      </p:pic>
      <p:sp>
        <p:nvSpPr>
          <p:cNvPr id="177" name="Google Shape;177;p31"/>
          <p:cNvSpPr txBox="1"/>
          <p:nvPr/>
        </p:nvSpPr>
        <p:spPr>
          <a:xfrm>
            <a:off x="7345950" y="3582025"/>
            <a:ext cx="1945800" cy="11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solidFill>
                  <a:srgbClr val="0C3265"/>
                </a:solidFill>
                <a:highlight>
                  <a:srgbClr val="FFFFFF"/>
                </a:highlight>
                <a:latin typeface="Poppins"/>
                <a:ea typeface="Poppins"/>
                <a:cs typeface="Poppins"/>
                <a:sym typeface="Poppins"/>
              </a:rPr>
              <a:t>Greta Ríos</a:t>
            </a:r>
            <a:endParaRPr sz="1200">
              <a:solidFill>
                <a:srgbClr val="6F7287"/>
              </a:solidFill>
              <a:highlight>
                <a:srgbClr val="FFFFFF"/>
              </a:highlight>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200">
                <a:solidFill>
                  <a:srgbClr val="0C3265"/>
                </a:solidFill>
                <a:highlight>
                  <a:srgbClr val="FFFFFF"/>
                </a:highlight>
                <a:latin typeface="Poppins"/>
                <a:ea typeface="Poppins"/>
                <a:cs typeface="Poppins"/>
                <a:sym typeface="Poppins"/>
              </a:rPr>
              <a:t>Ollin</a:t>
            </a:r>
            <a:endParaRPr sz="1200">
              <a:solidFill>
                <a:srgbClr val="0C3265"/>
              </a:solidFill>
              <a:highlight>
                <a:srgbClr val="FFFFFF"/>
              </a:highlight>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1300">
                <a:solidFill>
                  <a:srgbClr val="999999"/>
                </a:solidFill>
                <a:highlight>
                  <a:srgbClr val="FFFFFF"/>
                </a:highlight>
                <a:latin typeface="Poppins"/>
                <a:ea typeface="Poppins"/>
                <a:cs typeface="Poppins"/>
                <a:sym typeface="Poppins"/>
              </a:rPr>
              <a:t>Mexico City, Mexico</a:t>
            </a:r>
            <a:endParaRPr sz="1300">
              <a:solidFill>
                <a:srgbClr val="6F7287"/>
              </a:solidFill>
              <a:highlight>
                <a:srgbClr val="FFFFFF"/>
              </a:highlight>
              <a:latin typeface="Roboto"/>
              <a:ea typeface="Roboto"/>
              <a:cs typeface="Roboto"/>
              <a:sym typeface="Roboto"/>
            </a:endParaRPr>
          </a:p>
          <a:p>
            <a:pPr indent="0" lvl="0" marL="0" rtl="0" algn="l">
              <a:spcBef>
                <a:spcPts val="0"/>
              </a:spcBef>
              <a:spcAft>
                <a:spcPts val="0"/>
              </a:spcAft>
              <a:buNone/>
            </a:pPr>
            <a:r>
              <a:t/>
            </a:r>
            <a:endParaRPr b="1">
              <a:solidFill>
                <a:srgbClr val="0C3265"/>
              </a:solidFill>
              <a:highlight>
                <a:srgbClr val="FFFFFF"/>
              </a:highlight>
              <a:latin typeface="Poppins"/>
              <a:ea typeface="Poppins"/>
              <a:cs typeface="Poppins"/>
              <a:sym typeface="Poppins"/>
            </a:endParaRPr>
          </a:p>
        </p:txBody>
      </p:sp>
      <p:sp>
        <p:nvSpPr>
          <p:cNvPr id="178" name="Google Shape;178;p31"/>
          <p:cNvSpPr txBox="1"/>
          <p:nvPr/>
        </p:nvSpPr>
        <p:spPr>
          <a:xfrm>
            <a:off x="5555750" y="3582025"/>
            <a:ext cx="1945800" cy="11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solidFill>
                  <a:srgbClr val="0C3265"/>
                </a:solidFill>
                <a:highlight>
                  <a:srgbClr val="FFFFFF"/>
                </a:highlight>
                <a:latin typeface="Poppins"/>
                <a:ea typeface="Poppins"/>
                <a:cs typeface="Poppins"/>
                <a:sym typeface="Poppins"/>
              </a:rPr>
              <a:t>Tarson Núñez</a:t>
            </a:r>
            <a:endParaRPr sz="1200">
              <a:solidFill>
                <a:srgbClr val="6F7287"/>
              </a:solidFill>
              <a:highlight>
                <a:srgbClr val="FFFFFF"/>
              </a:highlight>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200">
                <a:solidFill>
                  <a:srgbClr val="0C3265"/>
                </a:solidFill>
                <a:highlight>
                  <a:srgbClr val="FFFFFF"/>
                </a:highlight>
                <a:latin typeface="Poppins"/>
                <a:ea typeface="Poppins"/>
                <a:cs typeface="Poppins"/>
                <a:sym typeface="Poppins"/>
              </a:rPr>
              <a:t>Laboratório de Políticas Públicas e Sociais (LAPPUS)</a:t>
            </a:r>
            <a:endParaRPr sz="1200">
              <a:solidFill>
                <a:srgbClr val="0C3265"/>
              </a:solidFill>
              <a:highlight>
                <a:srgbClr val="FFFFFF"/>
              </a:highlight>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1300">
                <a:solidFill>
                  <a:srgbClr val="999999"/>
                </a:solidFill>
                <a:highlight>
                  <a:srgbClr val="FFFFFF"/>
                </a:highlight>
                <a:latin typeface="Poppins"/>
                <a:ea typeface="Poppins"/>
                <a:cs typeface="Poppins"/>
                <a:sym typeface="Poppins"/>
              </a:rPr>
              <a:t>Porto Alegre, Brazil</a:t>
            </a:r>
            <a:endParaRPr sz="1300">
              <a:solidFill>
                <a:srgbClr val="6F7287"/>
              </a:solidFill>
              <a:highlight>
                <a:srgbClr val="FFFFFF"/>
              </a:highlight>
              <a:latin typeface="Roboto"/>
              <a:ea typeface="Roboto"/>
              <a:cs typeface="Roboto"/>
              <a:sym typeface="Roboto"/>
            </a:endParaRPr>
          </a:p>
          <a:p>
            <a:pPr indent="0" lvl="0" marL="0" rtl="0" algn="l">
              <a:spcBef>
                <a:spcPts val="0"/>
              </a:spcBef>
              <a:spcAft>
                <a:spcPts val="0"/>
              </a:spcAft>
              <a:buNone/>
            </a:pPr>
            <a:r>
              <a:t/>
            </a:r>
            <a:endParaRPr b="1">
              <a:solidFill>
                <a:srgbClr val="0C3265"/>
              </a:solidFill>
              <a:highlight>
                <a:srgbClr val="FFFFFF"/>
              </a:highlight>
              <a:latin typeface="Poppins"/>
              <a:ea typeface="Poppins"/>
              <a:cs typeface="Poppins"/>
              <a:sym typeface="Poppins"/>
            </a:endParaRPr>
          </a:p>
        </p:txBody>
      </p:sp>
      <p:sp>
        <p:nvSpPr>
          <p:cNvPr id="179" name="Google Shape;179;p31"/>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Partners</a:t>
            </a:r>
            <a:endParaRPr sz="4500"/>
          </a:p>
        </p:txBody>
      </p:sp>
      <p:pic>
        <p:nvPicPr>
          <p:cNvPr id="185" name="Google Shape;185;p32"/>
          <p:cNvPicPr preferRelativeResize="0"/>
          <p:nvPr/>
        </p:nvPicPr>
        <p:blipFill>
          <a:blip r:embed="rId3">
            <a:alphaModFix/>
          </a:blip>
          <a:stretch>
            <a:fillRect/>
          </a:stretch>
        </p:blipFill>
        <p:spPr>
          <a:xfrm>
            <a:off x="1743400" y="1526825"/>
            <a:ext cx="2494875" cy="1412675"/>
          </a:xfrm>
          <a:prstGeom prst="rect">
            <a:avLst/>
          </a:prstGeom>
          <a:noFill/>
          <a:ln>
            <a:noFill/>
          </a:ln>
        </p:spPr>
      </p:pic>
      <p:pic>
        <p:nvPicPr>
          <p:cNvPr id="186" name="Google Shape;186;p32"/>
          <p:cNvPicPr preferRelativeResize="0"/>
          <p:nvPr/>
        </p:nvPicPr>
        <p:blipFill>
          <a:blip r:embed="rId4">
            <a:alphaModFix/>
          </a:blip>
          <a:stretch>
            <a:fillRect/>
          </a:stretch>
        </p:blipFill>
        <p:spPr>
          <a:xfrm>
            <a:off x="2672225" y="3244875"/>
            <a:ext cx="3799551" cy="1540576"/>
          </a:xfrm>
          <a:prstGeom prst="rect">
            <a:avLst/>
          </a:prstGeom>
          <a:noFill/>
          <a:ln>
            <a:noFill/>
          </a:ln>
        </p:spPr>
      </p:pic>
      <p:pic>
        <p:nvPicPr>
          <p:cNvPr id="187" name="Google Shape;187;p32"/>
          <p:cNvPicPr preferRelativeResize="0"/>
          <p:nvPr/>
        </p:nvPicPr>
        <p:blipFill>
          <a:blip r:embed="rId5">
            <a:alphaModFix/>
          </a:blip>
          <a:stretch>
            <a:fillRect/>
          </a:stretch>
        </p:blipFill>
        <p:spPr>
          <a:xfrm>
            <a:off x="5411338" y="1462863"/>
            <a:ext cx="1847693" cy="1540575"/>
          </a:xfrm>
          <a:prstGeom prst="rect">
            <a:avLst/>
          </a:prstGeom>
          <a:noFill/>
          <a:ln>
            <a:noFill/>
          </a:ln>
        </p:spPr>
      </p:pic>
      <p:sp>
        <p:nvSpPr>
          <p:cNvPr id="188" name="Google Shape;188;p32"/>
          <p:cNvSpPr/>
          <p:nvPr/>
        </p:nvSpPr>
        <p:spPr>
          <a:xfrm>
            <a:off x="7444200" y="43893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3"/>
          <p:cNvPicPr preferRelativeResize="0"/>
          <p:nvPr/>
        </p:nvPicPr>
        <p:blipFill rotWithShape="1">
          <a:blip r:embed="rId3">
            <a:alphaModFix/>
          </a:blip>
          <a:srcRect b="0" l="0" r="0" t="0"/>
          <a:stretch/>
        </p:blipFill>
        <p:spPr>
          <a:xfrm>
            <a:off x="0" y="0"/>
            <a:ext cx="9144000" cy="51435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p:nvPr/>
        </p:nvSpPr>
        <p:spPr>
          <a:xfrm>
            <a:off x="-368875" y="-17325"/>
            <a:ext cx="4788475" cy="5186800"/>
          </a:xfrm>
          <a:custGeom>
            <a:rect b="b" l="l" r="r" t="t"/>
            <a:pathLst>
              <a:path extrusionOk="0" h="207472" w="191539">
                <a:moveTo>
                  <a:pt x="191539" y="0"/>
                </a:moveTo>
                <a:lnTo>
                  <a:pt x="162098" y="93865"/>
                </a:lnTo>
                <a:lnTo>
                  <a:pt x="172835" y="90748"/>
                </a:lnTo>
                <a:lnTo>
                  <a:pt x="137853" y="207472"/>
                </a:lnTo>
                <a:lnTo>
                  <a:pt x="0" y="207472"/>
                </a:lnTo>
                <a:lnTo>
                  <a:pt x="0" y="0"/>
                </a:lnTo>
                <a:close/>
              </a:path>
            </a:pathLst>
          </a:custGeom>
          <a:solidFill>
            <a:schemeClr val="dk1"/>
          </a:solidFill>
          <a:ln>
            <a:noFill/>
          </a:ln>
        </p:spPr>
      </p:sp>
      <p:sp>
        <p:nvSpPr>
          <p:cNvPr id="199" name="Google Shape;199;p34"/>
          <p:cNvSpPr txBox="1"/>
          <p:nvPr>
            <p:ph type="title"/>
          </p:nvPr>
        </p:nvSpPr>
        <p:spPr>
          <a:xfrm>
            <a:off x="438775" y="1853550"/>
            <a:ext cx="3134700" cy="1667100"/>
          </a:xfrm>
          <a:prstGeom prst="rect">
            <a:avLst/>
          </a:prstGeom>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4500">
                <a:solidFill>
                  <a:schemeClr val="accent4"/>
                </a:solidFill>
              </a:rPr>
              <a:t>Our</a:t>
            </a:r>
            <a:endParaRPr sz="4500">
              <a:solidFill>
                <a:schemeClr val="accent4"/>
              </a:solidFill>
            </a:endParaRPr>
          </a:p>
          <a:p>
            <a:pPr indent="0" lvl="0" marL="0" rtl="0" algn="l">
              <a:lnSpc>
                <a:spcPct val="85000"/>
              </a:lnSpc>
              <a:spcBef>
                <a:spcPts val="0"/>
              </a:spcBef>
              <a:spcAft>
                <a:spcPts val="0"/>
              </a:spcAft>
              <a:buNone/>
            </a:pPr>
            <a:r>
              <a:rPr lang="en" sz="4500">
                <a:solidFill>
                  <a:schemeClr val="lt1"/>
                </a:solidFill>
              </a:rPr>
              <a:t>Mission</a:t>
            </a:r>
            <a:endParaRPr sz="4500">
              <a:solidFill>
                <a:schemeClr val="lt1"/>
              </a:solidFill>
            </a:endParaRPr>
          </a:p>
        </p:txBody>
      </p:sp>
      <p:sp>
        <p:nvSpPr>
          <p:cNvPr id="200" name="Google Shape;200;p34"/>
          <p:cNvSpPr txBox="1"/>
          <p:nvPr/>
        </p:nvSpPr>
        <p:spPr>
          <a:xfrm>
            <a:off x="4267200" y="1127875"/>
            <a:ext cx="4437600" cy="20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dk2"/>
                </a:solidFill>
                <a:latin typeface="Roboto"/>
                <a:ea typeface="Roboto"/>
                <a:cs typeface="Roboto"/>
                <a:sym typeface="Roboto"/>
              </a:rPr>
              <a:t>Our mission is to </a:t>
            </a:r>
            <a:r>
              <a:rPr b="1" lang="en" sz="2500">
                <a:solidFill>
                  <a:schemeClr val="dk1"/>
                </a:solidFill>
                <a:latin typeface="Roboto"/>
                <a:ea typeface="Roboto"/>
                <a:cs typeface="Roboto"/>
                <a:sym typeface="Roboto"/>
              </a:rPr>
              <a:t>expand people’s power to make government decisions</a:t>
            </a:r>
            <a:r>
              <a:rPr b="1" lang="en" sz="2500">
                <a:solidFill>
                  <a:schemeClr val="dk2"/>
                </a:solidFill>
                <a:latin typeface="Roboto"/>
                <a:ea typeface="Roboto"/>
                <a:cs typeface="Roboto"/>
                <a:sym typeface="Roboto"/>
              </a:rPr>
              <a:t>, by supporting organizations </a:t>
            </a:r>
            <a:endParaRPr b="1" sz="2500">
              <a:solidFill>
                <a:schemeClr val="dk2"/>
              </a:solidFill>
              <a:latin typeface="Roboto"/>
              <a:ea typeface="Roboto"/>
              <a:cs typeface="Roboto"/>
              <a:sym typeface="Roboto"/>
            </a:endParaRPr>
          </a:p>
          <a:p>
            <a:pPr indent="0" lvl="0" marL="0" rtl="0" algn="l">
              <a:spcBef>
                <a:spcPts val="0"/>
              </a:spcBef>
              <a:spcAft>
                <a:spcPts val="0"/>
              </a:spcAft>
              <a:buNone/>
            </a:pPr>
            <a:r>
              <a:rPr b="1" lang="en" sz="2500">
                <a:solidFill>
                  <a:schemeClr val="dk2"/>
                </a:solidFill>
                <a:latin typeface="Roboto"/>
                <a:ea typeface="Roboto"/>
                <a:cs typeface="Roboto"/>
                <a:sym typeface="Roboto"/>
              </a:rPr>
              <a:t>and governments that are building participatory</a:t>
            </a:r>
            <a:endParaRPr b="1" sz="2500">
              <a:solidFill>
                <a:schemeClr val="dk2"/>
              </a:solidFill>
              <a:latin typeface="Roboto"/>
              <a:ea typeface="Roboto"/>
              <a:cs typeface="Roboto"/>
              <a:sym typeface="Roboto"/>
            </a:endParaRPr>
          </a:p>
          <a:p>
            <a:pPr indent="0" lvl="0" marL="0" rtl="0" algn="l">
              <a:spcBef>
                <a:spcPts val="0"/>
              </a:spcBef>
              <a:spcAft>
                <a:spcPts val="0"/>
              </a:spcAft>
              <a:buNone/>
            </a:pPr>
            <a:r>
              <a:rPr b="1" lang="en" sz="2500">
                <a:solidFill>
                  <a:schemeClr val="dk2"/>
                </a:solidFill>
                <a:latin typeface="Roboto"/>
                <a:ea typeface="Roboto"/>
                <a:cs typeface="Roboto"/>
                <a:sym typeface="Roboto"/>
              </a:rPr>
              <a:t>democracy around the world.</a:t>
            </a:r>
            <a:endParaRPr b="1" sz="2500">
              <a:solidFill>
                <a:schemeClr val="dk2"/>
              </a:solidFill>
              <a:latin typeface="Roboto"/>
              <a:ea typeface="Roboto"/>
              <a:cs typeface="Roboto"/>
              <a:sym typeface="Roboto"/>
            </a:endParaRPr>
          </a:p>
        </p:txBody>
      </p:sp>
      <p:sp>
        <p:nvSpPr>
          <p:cNvPr id="201" name="Google Shape;201;p34"/>
          <p:cNvSpPr/>
          <p:nvPr/>
        </p:nvSpPr>
        <p:spPr>
          <a:xfrm>
            <a:off x="7476075" y="4395925"/>
            <a:ext cx="15231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C9FF"/>
      </a:dk1>
      <a:lt1>
        <a:srgbClr val="FFFFFF"/>
      </a:lt1>
      <a:dk2>
        <a:srgbClr val="646464"/>
      </a:dk2>
      <a:lt2>
        <a:srgbClr val="EEEEEE"/>
      </a:lt2>
      <a:accent1>
        <a:srgbClr val="00AD56"/>
      </a:accent1>
      <a:accent2>
        <a:srgbClr val="000000"/>
      </a:accent2>
      <a:accent3>
        <a:srgbClr val="FFC400"/>
      </a:accent3>
      <a:accent4>
        <a:srgbClr val="0C3265"/>
      </a:accent4>
      <a:accent5>
        <a:srgbClr val="00C9FF"/>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